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"/>
  </p:notesMasterIdLst>
  <p:sldIdLst>
    <p:sldId id="256" r:id="rId4"/>
  </p:sldIdLst>
  <p:sldSz cx="15122525" cy="10693400"/>
  <p:notesSz cx="20929600" cy="2981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69900" indent="-127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39800" indent="-25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409700" indent="-381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81188" indent="-5238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FFD"/>
    <a:srgbClr val="FF1DE9"/>
    <a:srgbClr val="046381"/>
    <a:srgbClr val="0033CC"/>
    <a:srgbClr val="FFFFCC"/>
    <a:srgbClr val="A6E8FC"/>
    <a:srgbClr val="7A1D42"/>
    <a:srgbClr val="660033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F30726-2191-48A6-968F-FCDA82EF0D88}" v="9" dt="2022-03-15T14:28:39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0" autoAdjust="0"/>
    <p:restoredTop sz="94674"/>
  </p:normalViewPr>
  <p:slideViewPr>
    <p:cSldViewPr>
      <p:cViewPr varScale="1">
        <p:scale>
          <a:sx n="47" d="100"/>
          <a:sy n="47" d="100"/>
        </p:scale>
        <p:origin x="9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riacos Kyriacou" userId="6a303e1966778a2b" providerId="LiveId" clId="{939798A2-C1B1-494C-9C12-80D3B4D6719F}"/>
    <pc:docChg chg="modSld">
      <pc:chgData name="Kyriacos Kyriacou" userId="6a303e1966778a2b" providerId="LiveId" clId="{939798A2-C1B1-494C-9C12-80D3B4D6719F}" dt="2022-03-15T00:54:32.704" v="85" actId="1076"/>
      <pc:docMkLst>
        <pc:docMk/>
      </pc:docMkLst>
      <pc:sldChg chg="modSp mod">
        <pc:chgData name="Kyriacos Kyriacou" userId="6a303e1966778a2b" providerId="LiveId" clId="{939798A2-C1B1-494C-9C12-80D3B4D6719F}" dt="2022-03-15T00:54:32.704" v="85" actId="1076"/>
        <pc:sldMkLst>
          <pc:docMk/>
          <pc:sldMk cId="0" sldId="256"/>
        </pc:sldMkLst>
        <pc:spChg chg="mod">
          <ac:chgData name="Kyriacos Kyriacou" userId="6a303e1966778a2b" providerId="LiveId" clId="{939798A2-C1B1-494C-9C12-80D3B4D6719F}" dt="2022-03-15T00:54:32.704" v="85" actId="1076"/>
          <ac:spMkLst>
            <pc:docMk/>
            <pc:sldMk cId="0" sldId="256"/>
            <ac:spMk id="98" creationId="{2106B4C1-14CC-46C2-9605-BD06388241B5}"/>
          </ac:spMkLst>
        </pc:spChg>
        <pc:spChg chg="mod">
          <ac:chgData name="Kyriacos Kyriacou" userId="6a303e1966778a2b" providerId="LiveId" clId="{939798A2-C1B1-494C-9C12-80D3B4D6719F}" dt="2022-03-15T00:53:51.529" v="69" actId="404"/>
          <ac:spMkLst>
            <pc:docMk/>
            <pc:sldMk cId="0" sldId="256"/>
            <ac:spMk id="99" creationId="{30AFE87C-DBEC-4205-B4E3-C54C0B5D08A7}"/>
          </ac:spMkLst>
        </pc:spChg>
      </pc:sldChg>
    </pc:docChg>
  </pc:docChgLst>
  <pc:docChgLst>
    <pc:chgData name="Kyriacos Kyriacou" userId="6a303e1966778a2b" providerId="LiveId" clId="{9C0C2DDC-7637-4D28-9AD5-7D2DECC009DC}"/>
    <pc:docChg chg="modSld">
      <pc:chgData name="Kyriacos Kyriacou" userId="6a303e1966778a2b" providerId="LiveId" clId="{9C0C2DDC-7637-4D28-9AD5-7D2DECC009DC}" dt="2022-03-15T18:15:46.149" v="3" actId="1076"/>
      <pc:docMkLst>
        <pc:docMk/>
      </pc:docMkLst>
      <pc:sldChg chg="modSp mod">
        <pc:chgData name="Kyriacos Kyriacou" userId="6a303e1966778a2b" providerId="LiveId" clId="{9C0C2DDC-7637-4D28-9AD5-7D2DECC009DC}" dt="2022-03-15T18:15:46.149" v="3" actId="1076"/>
        <pc:sldMkLst>
          <pc:docMk/>
          <pc:sldMk cId="0" sldId="256"/>
        </pc:sldMkLst>
        <pc:spChg chg="mod">
          <ac:chgData name="Kyriacos Kyriacou" userId="6a303e1966778a2b" providerId="LiveId" clId="{9C0C2DDC-7637-4D28-9AD5-7D2DECC009DC}" dt="2022-03-15T18:15:21.115" v="0" actId="1076"/>
          <ac:spMkLst>
            <pc:docMk/>
            <pc:sldMk cId="0" sldId="256"/>
            <ac:spMk id="4" creationId="{AC3A52C6-4631-43DE-AE5B-56CF11B18B69}"/>
          </ac:spMkLst>
        </pc:spChg>
        <pc:spChg chg="mod">
          <ac:chgData name="Kyriacos Kyriacou" userId="6a303e1966778a2b" providerId="LiveId" clId="{9C0C2DDC-7637-4D28-9AD5-7D2DECC009DC}" dt="2022-03-15T18:15:27.317" v="1" actId="1076"/>
          <ac:spMkLst>
            <pc:docMk/>
            <pc:sldMk cId="0" sldId="256"/>
            <ac:spMk id="11" creationId="{9A7BFEAE-7308-41CE-9D61-5CFEC141CDB2}"/>
          </ac:spMkLst>
        </pc:spChg>
        <pc:spChg chg="mod">
          <ac:chgData name="Kyriacos Kyriacou" userId="6a303e1966778a2b" providerId="LiveId" clId="{9C0C2DDC-7637-4D28-9AD5-7D2DECC009DC}" dt="2022-03-15T18:15:39.510" v="2" actId="1076"/>
          <ac:spMkLst>
            <pc:docMk/>
            <pc:sldMk cId="0" sldId="256"/>
            <ac:spMk id="42" creationId="{208AB027-B51A-4638-BFD2-23E450925404}"/>
          </ac:spMkLst>
        </pc:spChg>
        <pc:spChg chg="mod">
          <ac:chgData name="Kyriacos Kyriacou" userId="6a303e1966778a2b" providerId="LiveId" clId="{9C0C2DDC-7637-4D28-9AD5-7D2DECC009DC}" dt="2022-03-15T18:15:46.149" v="3" actId="1076"/>
          <ac:spMkLst>
            <pc:docMk/>
            <pc:sldMk cId="0" sldId="256"/>
            <ac:spMk id="43" creationId="{15804565-1B20-4CA6-B4E8-A5C5343FA652}"/>
          </ac:spMkLst>
        </pc:spChg>
      </pc:sldChg>
    </pc:docChg>
  </pc:docChgLst>
  <pc:docChgLst>
    <pc:chgData name="Kyriacos Kyriacou" userId="6a303e1966778a2b" providerId="LiveId" clId="{C3F30726-2191-48A6-968F-FCDA82EF0D88}"/>
    <pc:docChg chg="undo custSel modSld">
      <pc:chgData name="Kyriacos Kyriacou" userId="6a303e1966778a2b" providerId="LiveId" clId="{C3F30726-2191-48A6-968F-FCDA82EF0D88}" dt="2022-03-15T14:44:31.924" v="94" actId="3626"/>
      <pc:docMkLst>
        <pc:docMk/>
      </pc:docMkLst>
      <pc:sldChg chg="addSp delSp modSp mod delAnim modAnim">
        <pc:chgData name="Kyriacos Kyriacou" userId="6a303e1966778a2b" providerId="LiveId" clId="{C3F30726-2191-48A6-968F-FCDA82EF0D88}" dt="2022-03-15T14:44:31.924" v="94" actId="3626"/>
        <pc:sldMkLst>
          <pc:docMk/>
          <pc:sldMk cId="0" sldId="256"/>
        </pc:sldMkLst>
        <pc:spChg chg="mod">
          <ac:chgData name="Kyriacos Kyriacou" userId="6a303e1966778a2b" providerId="LiveId" clId="{C3F30726-2191-48A6-968F-FCDA82EF0D88}" dt="2022-03-15T12:05:29.452" v="18" actId="113"/>
          <ac:spMkLst>
            <pc:docMk/>
            <pc:sldMk cId="0" sldId="256"/>
            <ac:spMk id="4" creationId="{AC3A52C6-4631-43DE-AE5B-56CF11B18B69}"/>
          </ac:spMkLst>
        </pc:spChg>
        <pc:spChg chg="mod">
          <ac:chgData name="Kyriacos Kyriacou" userId="6a303e1966778a2b" providerId="LiveId" clId="{C3F30726-2191-48A6-968F-FCDA82EF0D88}" dt="2022-03-15T12:06:25.840" v="28" actId="404"/>
          <ac:spMkLst>
            <pc:docMk/>
            <pc:sldMk cId="0" sldId="256"/>
            <ac:spMk id="11" creationId="{9A7BFEAE-7308-41CE-9D61-5CFEC141CDB2}"/>
          </ac:spMkLst>
        </pc:spChg>
        <pc:spChg chg="mod">
          <ac:chgData name="Kyriacos Kyriacou" userId="6a303e1966778a2b" providerId="LiveId" clId="{C3F30726-2191-48A6-968F-FCDA82EF0D88}" dt="2022-03-15T12:09:34.190" v="68" actId="313"/>
          <ac:spMkLst>
            <pc:docMk/>
            <pc:sldMk cId="0" sldId="256"/>
            <ac:spMk id="29" creationId="{846207E6-70DB-4FC8-8B02-307F561EF647}"/>
          </ac:spMkLst>
        </pc:spChg>
        <pc:spChg chg="mod">
          <ac:chgData name="Kyriacos Kyriacou" userId="6a303e1966778a2b" providerId="LiveId" clId="{C3F30726-2191-48A6-968F-FCDA82EF0D88}" dt="2022-03-15T14:44:31.924" v="94" actId="3626"/>
          <ac:spMkLst>
            <pc:docMk/>
            <pc:sldMk cId="0" sldId="256"/>
            <ac:spMk id="32" creationId="{19A2A235-232D-4E00-8669-B637CDD06F66}"/>
          </ac:spMkLst>
        </pc:spChg>
        <pc:spChg chg="add mod">
          <ac:chgData name="Kyriacos Kyriacou" userId="6a303e1966778a2b" providerId="LiveId" clId="{C3F30726-2191-48A6-968F-FCDA82EF0D88}" dt="2022-03-15T14:44:25.580" v="93" actId="3626"/>
          <ac:spMkLst>
            <pc:docMk/>
            <pc:sldMk cId="0" sldId="256"/>
            <ac:spMk id="41" creationId="{283BF68C-410C-4B81-93C2-5ECCAD21A432}"/>
          </ac:spMkLst>
        </pc:spChg>
        <pc:spChg chg="mod">
          <ac:chgData name="Kyriacos Kyriacou" userId="6a303e1966778a2b" providerId="LiveId" clId="{C3F30726-2191-48A6-968F-FCDA82EF0D88}" dt="2022-03-15T12:09:41.420" v="71" actId="20577"/>
          <ac:spMkLst>
            <pc:docMk/>
            <pc:sldMk cId="0" sldId="256"/>
            <ac:spMk id="84" creationId="{BBC72DBA-5997-41E6-8999-C06D7DDEDA5D}"/>
          </ac:spMkLst>
        </pc:spChg>
        <pc:spChg chg="mod">
          <ac:chgData name="Kyriacos Kyriacou" userId="6a303e1966778a2b" providerId="LiveId" clId="{C3F30726-2191-48A6-968F-FCDA82EF0D88}" dt="2022-03-15T12:06:23.549" v="26" actId="1076"/>
          <ac:spMkLst>
            <pc:docMk/>
            <pc:sldMk cId="0" sldId="256"/>
            <ac:spMk id="88" creationId="{44E9A417-FAA5-4304-8D80-DF5C07590F10}"/>
          </ac:spMkLst>
        </pc:spChg>
        <pc:spChg chg="mod">
          <ac:chgData name="Kyriacos Kyriacou" userId="6a303e1966778a2b" providerId="LiveId" clId="{C3F30726-2191-48A6-968F-FCDA82EF0D88}" dt="2022-03-15T12:06:23.236" v="25" actId="1076"/>
          <ac:spMkLst>
            <pc:docMk/>
            <pc:sldMk cId="0" sldId="256"/>
            <ac:spMk id="89" creationId="{851DE17D-C752-4497-B01C-FF62E0848DA0}"/>
          </ac:spMkLst>
        </pc:spChg>
        <pc:spChg chg="mod">
          <ac:chgData name="Kyriacos Kyriacou" userId="6a303e1966778a2b" providerId="LiveId" clId="{C3F30726-2191-48A6-968F-FCDA82EF0D88}" dt="2022-03-15T14:44:07.029" v="91" actId="3626"/>
          <ac:spMkLst>
            <pc:docMk/>
            <pc:sldMk cId="0" sldId="256"/>
            <ac:spMk id="92" creationId="{F822DF28-2CE2-4C0D-9B97-EAFEB1758223}"/>
          </ac:spMkLst>
        </pc:spChg>
        <pc:spChg chg="mod">
          <ac:chgData name="Kyriacos Kyriacou" userId="6a303e1966778a2b" providerId="LiveId" clId="{C3F30726-2191-48A6-968F-FCDA82EF0D88}" dt="2022-03-15T14:43:57.681" v="89" actId="3626"/>
          <ac:spMkLst>
            <pc:docMk/>
            <pc:sldMk cId="0" sldId="256"/>
            <ac:spMk id="94" creationId="{9FCF2CB2-E45B-4D75-A8B8-46BA2EC0512B}"/>
          </ac:spMkLst>
        </pc:spChg>
        <pc:spChg chg="mod">
          <ac:chgData name="Kyriacos Kyriacou" userId="6a303e1966778a2b" providerId="LiveId" clId="{C3F30726-2191-48A6-968F-FCDA82EF0D88}" dt="2022-03-15T14:44:03.620" v="90" actId="3626"/>
          <ac:spMkLst>
            <pc:docMk/>
            <pc:sldMk cId="0" sldId="256"/>
            <ac:spMk id="96" creationId="{118CA212-9CD7-4ABC-83E2-9E524F11FFFA}"/>
          </ac:spMkLst>
        </pc:spChg>
        <pc:spChg chg="mod">
          <ac:chgData name="Kyriacos Kyriacou" userId="6a303e1966778a2b" providerId="LiveId" clId="{C3F30726-2191-48A6-968F-FCDA82EF0D88}" dt="2022-03-15T12:05:29.085" v="17" actId="113"/>
          <ac:spMkLst>
            <pc:docMk/>
            <pc:sldMk cId="0" sldId="256"/>
            <ac:spMk id="98" creationId="{2106B4C1-14CC-46C2-9605-BD06388241B5}"/>
          </ac:spMkLst>
        </pc:spChg>
        <pc:spChg chg="mod">
          <ac:chgData name="Kyriacos Kyriacou" userId="6a303e1966778a2b" providerId="LiveId" clId="{C3F30726-2191-48A6-968F-FCDA82EF0D88}" dt="2022-03-15T14:44:20.240" v="92" actId="3626"/>
          <ac:spMkLst>
            <pc:docMk/>
            <pc:sldMk cId="0" sldId="256"/>
            <ac:spMk id="111" creationId="{2B3737DE-8DE2-4865-B6BC-CC6D4391B5B4}"/>
          </ac:spMkLst>
        </pc:spChg>
        <pc:spChg chg="mod">
          <ac:chgData name="Kyriacos Kyriacou" userId="6a303e1966778a2b" providerId="LiveId" clId="{C3F30726-2191-48A6-968F-FCDA82EF0D88}" dt="2022-03-15T12:09:22.063" v="59" actId="207"/>
          <ac:spMkLst>
            <pc:docMk/>
            <pc:sldMk cId="0" sldId="256"/>
            <ac:spMk id="2052" creationId="{00000000-0000-0000-0000-000000000000}"/>
          </ac:spMkLst>
        </pc:spChg>
        <pc:picChg chg="add mod">
          <ac:chgData name="Kyriacos Kyriacou" userId="6a303e1966778a2b" providerId="LiveId" clId="{C3F30726-2191-48A6-968F-FCDA82EF0D88}" dt="2022-03-15T14:28:19.977" v="83" actId="14861"/>
          <ac:picMkLst>
            <pc:docMk/>
            <pc:sldMk cId="0" sldId="256"/>
            <ac:picMk id="2" creationId="{2E505FF4-99B3-4062-A34B-8CD636514A69}"/>
          </ac:picMkLst>
        </pc:picChg>
        <pc:picChg chg="add del mod">
          <ac:chgData name="Kyriacos Kyriacou" userId="6a303e1966778a2b" providerId="LiveId" clId="{C3F30726-2191-48A6-968F-FCDA82EF0D88}" dt="2022-03-15T14:27:35.452" v="77" actId="478"/>
          <ac:picMkLst>
            <pc:docMk/>
            <pc:sldMk cId="0" sldId="256"/>
            <ac:picMk id="44" creationId="{897BCFA5-E001-4477-855A-332AFBF46771}"/>
          </ac:picMkLst>
        </pc:picChg>
        <pc:picChg chg="del">
          <ac:chgData name="Kyriacos Kyriacou" userId="6a303e1966778a2b" providerId="LiveId" clId="{C3F30726-2191-48A6-968F-FCDA82EF0D88}" dt="2022-03-15T14:26:37.293" v="72" actId="478"/>
          <ac:picMkLst>
            <pc:docMk/>
            <pc:sldMk cId="0" sldId="256"/>
            <ac:picMk id="2057" creationId="{01E61590-232E-47FF-9389-E8DE259CD08F}"/>
          </ac:picMkLst>
        </pc:picChg>
        <pc:picChg chg="mod">
          <ac:chgData name="Kyriacos Kyriacou" userId="6a303e1966778a2b" providerId="LiveId" clId="{C3F30726-2191-48A6-968F-FCDA82EF0D88}" dt="2022-03-15T01:03:17.477" v="13" actId="1076"/>
          <ac:picMkLst>
            <pc:docMk/>
            <pc:sldMk cId="0" sldId="256"/>
            <ac:picMk id="2060" creationId="{2BD273F5-8E21-48E9-A856-7995F9C52E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85545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9C3D2-DA59-4958-B0F8-8FDD1B2BD93E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8038" y="3727450"/>
            <a:ext cx="14233525" cy="1006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92325" y="14351000"/>
            <a:ext cx="16744950" cy="11741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85545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2F2D0-31D4-453B-8571-1778B81F10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9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2F2D0-31D4-453B-8571-1778B81F10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0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04" y="6598796"/>
            <a:ext cx="25706456" cy="4553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08" y="12037544"/>
            <a:ext cx="21169448" cy="5428890"/>
          </a:xfrm>
        </p:spPr>
        <p:txBody>
          <a:bodyPr/>
          <a:lstStyle>
            <a:lvl1pPr marL="0" indent="0" algn="ctr">
              <a:buNone/>
              <a:defRPr/>
            </a:lvl1pPr>
            <a:lvl2pPr marL="470322" indent="0" algn="ctr">
              <a:buNone/>
              <a:defRPr/>
            </a:lvl2pPr>
            <a:lvl3pPr marL="940643" indent="0" algn="ctr">
              <a:buNone/>
              <a:defRPr/>
            </a:lvl3pPr>
            <a:lvl4pPr marL="1410965" indent="0" algn="ctr">
              <a:buNone/>
              <a:defRPr/>
            </a:lvl4pPr>
            <a:lvl5pPr marL="1881287" indent="0" algn="ctr">
              <a:buNone/>
              <a:defRPr/>
            </a:lvl5pPr>
            <a:lvl6pPr marL="2351608" indent="0" algn="ctr">
              <a:buNone/>
              <a:defRPr/>
            </a:lvl6pPr>
            <a:lvl7pPr marL="2821930" indent="0" algn="ctr">
              <a:buNone/>
              <a:defRPr/>
            </a:lvl7pPr>
            <a:lvl8pPr marL="3292251" indent="0" algn="ctr">
              <a:buNone/>
              <a:defRPr/>
            </a:lvl8pPr>
            <a:lvl9pPr marL="3762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235E1-9EE5-9B4E-A378-16028398161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27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F710A-7EB4-8248-AD16-1A5A614CA6F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9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27242" y="851140"/>
            <a:ext cx="6803885" cy="18123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2336" y="851140"/>
            <a:ext cx="20258795" cy="18123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BF9AA-33CA-734A-9E34-8DEFA349FDE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934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0172C-9007-214A-B59E-92CD2D2A6BA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2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40" y="13649451"/>
            <a:ext cx="25706456" cy="4219549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40" y="9002690"/>
            <a:ext cx="25706456" cy="4646761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322" indent="0">
              <a:buNone/>
              <a:defRPr sz="1900"/>
            </a:lvl2pPr>
            <a:lvl3pPr marL="940643" indent="0">
              <a:buNone/>
              <a:defRPr sz="1600"/>
            </a:lvl3pPr>
            <a:lvl4pPr marL="1410965" indent="0">
              <a:buNone/>
              <a:defRPr sz="1400"/>
            </a:lvl4pPr>
            <a:lvl5pPr marL="1881287" indent="0">
              <a:buNone/>
              <a:defRPr sz="1400"/>
            </a:lvl5pPr>
            <a:lvl6pPr marL="2351608" indent="0">
              <a:buNone/>
              <a:defRPr sz="1400"/>
            </a:lvl6pPr>
            <a:lvl7pPr marL="2821930" indent="0">
              <a:buNone/>
              <a:defRPr sz="1400"/>
            </a:lvl7pPr>
            <a:lvl8pPr marL="3292251" indent="0">
              <a:buNone/>
              <a:defRPr sz="1400"/>
            </a:lvl8pPr>
            <a:lvl9pPr marL="376257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7F13A-C50D-2947-AB70-F7A900AB46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336" y="4957313"/>
            <a:ext cx="13531340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9789" y="4957313"/>
            <a:ext cx="13531339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09E48-7AF0-F147-8625-1E9BBEDE6E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10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336" y="4755209"/>
            <a:ext cx="13362219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336" y="6736818"/>
            <a:ext cx="13362219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4030" y="4755209"/>
            <a:ext cx="13367097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4030" y="6736818"/>
            <a:ext cx="13367097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E0976-4050-8849-B93D-C9974A7BE4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890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2A00D-80C1-5E42-9731-05E9BE2843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004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B8E08-0882-4045-8039-B54BFF0D5BD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454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36" y="846211"/>
            <a:ext cx="9950519" cy="359844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865" y="846211"/>
            <a:ext cx="16907263" cy="181286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336" y="4444657"/>
            <a:ext cx="9950519" cy="14530166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FF174-7C35-1A4B-A6AA-113DC766108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75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381" y="14870294"/>
            <a:ext cx="18146403" cy="175485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7381" y="1897812"/>
            <a:ext cx="18146403" cy="12745731"/>
          </a:xfrm>
        </p:spPr>
        <p:txBody>
          <a:bodyPr lIns="294019" tIns="147016" rIns="294019" bIns="147016"/>
          <a:lstStyle>
            <a:lvl1pPr marL="0" indent="0">
              <a:buNone/>
              <a:defRPr sz="3300"/>
            </a:lvl1pPr>
            <a:lvl2pPr marL="470322" indent="0">
              <a:buNone/>
              <a:defRPr sz="2900"/>
            </a:lvl2pPr>
            <a:lvl3pPr marL="940643" indent="0">
              <a:buNone/>
              <a:defRPr sz="2500"/>
            </a:lvl3pPr>
            <a:lvl4pPr marL="1410965" indent="0">
              <a:buNone/>
              <a:defRPr sz="2100"/>
            </a:lvl4pPr>
            <a:lvl5pPr marL="1881287" indent="0">
              <a:buNone/>
              <a:defRPr sz="2100"/>
            </a:lvl5pPr>
            <a:lvl6pPr marL="2351608" indent="0">
              <a:buNone/>
              <a:defRPr sz="2100"/>
            </a:lvl6pPr>
            <a:lvl7pPr marL="2821930" indent="0">
              <a:buNone/>
              <a:defRPr sz="2100"/>
            </a:lvl7pPr>
            <a:lvl8pPr marL="3292251" indent="0">
              <a:buNone/>
              <a:defRPr sz="2100"/>
            </a:lvl8pPr>
            <a:lvl9pPr marL="3762573" indent="0">
              <a:buNone/>
              <a:defRPr sz="21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381" y="16625153"/>
            <a:ext cx="18146403" cy="2492623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CDCD6-9923-B144-AE4C-F2786CB3066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04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8625"/>
            <a:ext cx="13611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495550"/>
            <a:ext cx="1361122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9737725"/>
            <a:ext cx="3529013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>
              <a:defRPr sz="2300"/>
            </a:lvl1pPr>
          </a:lstStyle>
          <a:p>
            <a:endParaRPr lang="en-U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7313" y="9737725"/>
            <a:ext cx="4787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ctr">
              <a:defRPr sz="2300"/>
            </a:lvl1pPr>
          </a:lstStyle>
          <a:p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863" y="9737725"/>
            <a:ext cx="352901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r">
              <a:defRPr sz="2300"/>
            </a:lvl1pPr>
          </a:lstStyle>
          <a:p>
            <a:fld id="{C65CAD8A-68BD-6243-838A-3DD119E815E1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2pPr>
      <a:lvl3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3pPr>
      <a:lvl4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4pPr>
      <a:lvl5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5pPr>
      <a:lvl6pPr marL="470322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6pPr>
      <a:lvl7pPr marL="940643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7pPr>
      <a:lvl8pPr marL="1410965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8pPr>
      <a:lvl9pPr marL="1881287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9pPr>
    </p:titleStyle>
    <p:bodyStyle>
      <a:lvl1pPr marL="554038" indent="-554038" algn="l" defTabSz="1473200" rtl="0" eaLnBrk="1" fontAlgn="base" hangingPunct="1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198563" indent="-460375" algn="l" defTabSz="1473200" rtl="0" eaLnBrk="1" fontAlgn="base" hangingPunct="1">
        <a:spcBef>
          <a:spcPct val="20000"/>
        </a:spcBef>
        <a:spcAft>
          <a:spcPct val="0"/>
        </a:spcAft>
        <a:buChar char="–"/>
        <a:defRPr sz="4500">
          <a:solidFill>
            <a:schemeClr val="tx1"/>
          </a:solidFill>
          <a:latin typeface="+mn-lt"/>
        </a:defRPr>
      </a:lvl2pPr>
      <a:lvl3pPr marL="1843088" indent="-368300" algn="l" defTabSz="1473200" rtl="0" eaLnBrk="1" fontAlgn="base" hangingPunct="1">
        <a:spcBef>
          <a:spcPct val="20000"/>
        </a:spcBef>
        <a:spcAft>
          <a:spcPct val="0"/>
        </a:spcAft>
        <a:buChar char="•"/>
        <a:defRPr sz="3900">
          <a:solidFill>
            <a:schemeClr val="tx1"/>
          </a:solidFill>
          <a:latin typeface="+mn-lt"/>
        </a:defRPr>
      </a:lvl3pPr>
      <a:lvl4pPr marL="2581275" indent="-368300" algn="l" defTabSz="1473200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317875" indent="-368300" algn="l" defTabSz="1473200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7089119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559441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029763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500084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322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64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965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1287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608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193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251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257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.jpe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15"/>
          <p:cNvSpPr>
            <a:spLocks noChangeShapeType="1"/>
          </p:cNvSpPr>
          <p:nvPr/>
        </p:nvSpPr>
        <p:spPr bwMode="auto">
          <a:xfrm>
            <a:off x="0" y="1406525"/>
            <a:ext cx="15122525" cy="0"/>
          </a:xfrm>
          <a:prstGeom prst="line">
            <a:avLst/>
          </a:prstGeom>
          <a:noFill/>
          <a:ln w="1143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064" tIns="47032" rIns="94064" bIns="47032"/>
          <a:lstStyle/>
          <a:p>
            <a:endParaRPr lang="en-US"/>
          </a:p>
        </p:txBody>
      </p:sp>
      <p:pic>
        <p:nvPicPr>
          <p:cNvPr id="2051" name="Picture 17" descr="logo lar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465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4"/>
          <p:cNvSpPr>
            <a:spLocks noChangeArrowheads="1"/>
          </p:cNvSpPr>
          <p:nvPr/>
        </p:nvSpPr>
        <p:spPr bwMode="auto">
          <a:xfrm>
            <a:off x="0" y="1381096"/>
            <a:ext cx="15171230" cy="9336087"/>
          </a:xfrm>
          <a:prstGeom prst="rect">
            <a:avLst/>
          </a:prstGeom>
          <a:solidFill>
            <a:srgbClr val="C3EFFD">
              <a:alpha val="60000"/>
            </a:srgbClr>
          </a:solidFill>
          <a:ln cap="flat">
            <a:solidFill>
              <a:srgbClr val="0033CC"/>
            </a:solidFill>
            <a:extLst>
              <a:ext uri="{C807C97D-BFC1-408E-A445-0C87EB9F89A2}">
                <ask:lineSketchStyleProps xmlns:ask="http://schemas.microsoft.com/office/drawing/2018/sketchyshapes" sd="3450693549">
                  <a:custGeom>
                    <a:avLst/>
                    <a:gdLst>
                      <a:gd name="connsiteX0" fmla="*/ 0 w 15122525"/>
                      <a:gd name="connsiteY0" fmla="*/ 0 h 9267825"/>
                      <a:gd name="connsiteX1" fmla="*/ 15122525 w 15122525"/>
                      <a:gd name="connsiteY1" fmla="*/ 0 h 9267825"/>
                      <a:gd name="connsiteX2" fmla="*/ 15122525 w 15122525"/>
                      <a:gd name="connsiteY2" fmla="*/ 9267825 h 9267825"/>
                      <a:gd name="connsiteX3" fmla="*/ 0 w 15122525"/>
                      <a:gd name="connsiteY3" fmla="*/ 9267825 h 9267825"/>
                      <a:gd name="connsiteX4" fmla="*/ 0 w 15122525"/>
                      <a:gd name="connsiteY4" fmla="*/ 0 h 926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22525" h="9267825" fill="none" extrusionOk="0">
                        <a:moveTo>
                          <a:pt x="0" y="0"/>
                        </a:moveTo>
                        <a:cubicBezTo>
                          <a:pt x="5833008" y="-30195"/>
                          <a:pt x="11660173" y="159241"/>
                          <a:pt x="15122525" y="0"/>
                        </a:cubicBezTo>
                        <a:cubicBezTo>
                          <a:pt x="14985071" y="4358604"/>
                          <a:pt x="15025967" y="5768802"/>
                          <a:pt x="15122525" y="9267825"/>
                        </a:cubicBezTo>
                        <a:cubicBezTo>
                          <a:pt x="12263959" y="9198914"/>
                          <a:pt x="5164884" y="9314375"/>
                          <a:pt x="0" y="9267825"/>
                        </a:cubicBezTo>
                        <a:cubicBezTo>
                          <a:pt x="-107079" y="5384429"/>
                          <a:pt x="-61225" y="2072301"/>
                          <a:pt x="0" y="0"/>
                        </a:cubicBezTo>
                        <a:close/>
                      </a:path>
                      <a:path w="15122525" h="9267825" stroke="0" extrusionOk="0">
                        <a:moveTo>
                          <a:pt x="0" y="0"/>
                        </a:moveTo>
                        <a:cubicBezTo>
                          <a:pt x="1789862" y="-16982"/>
                          <a:pt x="10668818" y="-97253"/>
                          <a:pt x="15122525" y="0"/>
                        </a:cubicBezTo>
                        <a:cubicBezTo>
                          <a:pt x="15157816" y="2641688"/>
                          <a:pt x="15043486" y="6944686"/>
                          <a:pt x="15122525" y="9267825"/>
                        </a:cubicBezTo>
                        <a:cubicBezTo>
                          <a:pt x="10493440" y="9255821"/>
                          <a:pt x="1885859" y="9267902"/>
                          <a:pt x="0" y="9267825"/>
                        </a:cubicBezTo>
                        <a:cubicBezTo>
                          <a:pt x="141970" y="4878708"/>
                          <a:pt x="83928" y="42594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lIns="47165" tIns="23582" rIns="47165" bIns="23582" anchor="ctr"/>
          <a:lstStyle>
            <a:lvl1pPr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x-none" dirty="0"/>
          </a:p>
        </p:txBody>
      </p:sp>
      <p:pic>
        <p:nvPicPr>
          <p:cNvPr id="2053" name="Picture 5" descr="use RH modifi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0"/>
            <a:ext cx="5662612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751970" y="1493943"/>
            <a:ext cx="11449272" cy="49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165" tIns="23582" rIns="47165" bIns="23582">
            <a:spAutoFit/>
          </a:bodyPr>
          <a:lstStyle>
            <a:lvl1pPr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dirty="0">
                <a:solidFill>
                  <a:schemeClr val="accent6">
                    <a:lumMod val="75000"/>
                  </a:schemeClr>
                </a:solidFill>
              </a:rPr>
              <a:t>Name: Kyriakos Kyriakou       Supervisor: Professor John Gan</a:t>
            </a:r>
          </a:p>
        </p:txBody>
      </p:sp>
      <p:sp>
        <p:nvSpPr>
          <p:cNvPr id="2059" name="TextBox 11"/>
          <p:cNvSpPr txBox="1">
            <a:spLocks noChangeArrowheads="1"/>
          </p:cNvSpPr>
          <p:nvPr/>
        </p:nvSpPr>
        <p:spPr bwMode="auto">
          <a:xfrm>
            <a:off x="3384798" y="17433"/>
            <a:ext cx="7729263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x-none" dirty="0">
                <a:solidFill>
                  <a:schemeClr val="accent6">
                    <a:lumMod val="75000"/>
                  </a:schemeClr>
                </a:solidFill>
              </a:rPr>
              <a:t>Computer Vision and Speech Synthesis Based Scene Understanding for People with Impaired Vision</a:t>
            </a:r>
            <a:endParaRPr lang="en-US" altLang="x-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7BFEAE-7308-41CE-9D61-5CFEC141CDB2}"/>
              </a:ext>
            </a:extLst>
          </p:cNvPr>
          <p:cNvSpPr/>
          <p:nvPr/>
        </p:nvSpPr>
        <p:spPr bwMode="auto">
          <a:xfrm>
            <a:off x="493860" y="2823696"/>
            <a:ext cx="3600707" cy="2324064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600707"/>
                      <a:gd name="connsiteY0" fmla="*/ 387352 h 2324064"/>
                      <a:gd name="connsiteX1" fmla="*/ 387352 w 3600707"/>
                      <a:gd name="connsiteY1" fmla="*/ 0 h 2324064"/>
                      <a:gd name="connsiteX2" fmla="*/ 896033 w 3600707"/>
                      <a:gd name="connsiteY2" fmla="*/ 0 h 2324064"/>
                      <a:gd name="connsiteX3" fmla="*/ 1376453 w 3600707"/>
                      <a:gd name="connsiteY3" fmla="*/ 0 h 2324064"/>
                      <a:gd name="connsiteX4" fmla="*/ 1856874 w 3600707"/>
                      <a:gd name="connsiteY4" fmla="*/ 0 h 2324064"/>
                      <a:gd name="connsiteX5" fmla="*/ 2337294 w 3600707"/>
                      <a:gd name="connsiteY5" fmla="*/ 0 h 2324064"/>
                      <a:gd name="connsiteX6" fmla="*/ 3213355 w 3600707"/>
                      <a:gd name="connsiteY6" fmla="*/ 0 h 2324064"/>
                      <a:gd name="connsiteX7" fmla="*/ 3600707 w 3600707"/>
                      <a:gd name="connsiteY7" fmla="*/ 387352 h 2324064"/>
                      <a:gd name="connsiteX8" fmla="*/ 3600707 w 3600707"/>
                      <a:gd name="connsiteY8" fmla="*/ 872818 h 2324064"/>
                      <a:gd name="connsiteX9" fmla="*/ 3600707 w 3600707"/>
                      <a:gd name="connsiteY9" fmla="*/ 1420259 h 2324064"/>
                      <a:gd name="connsiteX10" fmla="*/ 3600707 w 3600707"/>
                      <a:gd name="connsiteY10" fmla="*/ 1936712 h 2324064"/>
                      <a:gd name="connsiteX11" fmla="*/ 3213355 w 3600707"/>
                      <a:gd name="connsiteY11" fmla="*/ 2324064 h 2324064"/>
                      <a:gd name="connsiteX12" fmla="*/ 2619894 w 3600707"/>
                      <a:gd name="connsiteY12" fmla="*/ 2324064 h 2324064"/>
                      <a:gd name="connsiteX13" fmla="*/ 1998174 w 3600707"/>
                      <a:gd name="connsiteY13" fmla="*/ 2324064 h 2324064"/>
                      <a:gd name="connsiteX14" fmla="*/ 1432973 w 3600707"/>
                      <a:gd name="connsiteY14" fmla="*/ 2324064 h 2324064"/>
                      <a:gd name="connsiteX15" fmla="*/ 387352 w 3600707"/>
                      <a:gd name="connsiteY15" fmla="*/ 2324064 h 2324064"/>
                      <a:gd name="connsiteX16" fmla="*/ 0 w 3600707"/>
                      <a:gd name="connsiteY16" fmla="*/ 1936712 h 2324064"/>
                      <a:gd name="connsiteX17" fmla="*/ 0 w 3600707"/>
                      <a:gd name="connsiteY17" fmla="*/ 1389271 h 2324064"/>
                      <a:gd name="connsiteX18" fmla="*/ 0 w 3600707"/>
                      <a:gd name="connsiteY18" fmla="*/ 903805 h 2324064"/>
                      <a:gd name="connsiteX19" fmla="*/ 0 w 3600707"/>
                      <a:gd name="connsiteY19" fmla="*/ 387352 h 2324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600707" h="2324064" fill="none" extrusionOk="0">
                        <a:moveTo>
                          <a:pt x="0" y="387352"/>
                        </a:moveTo>
                        <a:cubicBezTo>
                          <a:pt x="30951" y="163258"/>
                          <a:pt x="175661" y="-38609"/>
                          <a:pt x="387352" y="0"/>
                        </a:cubicBezTo>
                        <a:cubicBezTo>
                          <a:pt x="604946" y="8841"/>
                          <a:pt x="788925" y="-19135"/>
                          <a:pt x="896033" y="0"/>
                        </a:cubicBezTo>
                        <a:cubicBezTo>
                          <a:pt x="1003141" y="19135"/>
                          <a:pt x="1155212" y="-19169"/>
                          <a:pt x="1376453" y="0"/>
                        </a:cubicBezTo>
                        <a:cubicBezTo>
                          <a:pt x="1597694" y="19169"/>
                          <a:pt x="1757918" y="23514"/>
                          <a:pt x="1856874" y="0"/>
                        </a:cubicBezTo>
                        <a:cubicBezTo>
                          <a:pt x="1955830" y="-23514"/>
                          <a:pt x="2104190" y="11676"/>
                          <a:pt x="2337294" y="0"/>
                        </a:cubicBezTo>
                        <a:cubicBezTo>
                          <a:pt x="2570398" y="-11676"/>
                          <a:pt x="2815721" y="-14032"/>
                          <a:pt x="3213355" y="0"/>
                        </a:cubicBezTo>
                        <a:cubicBezTo>
                          <a:pt x="3454985" y="-35010"/>
                          <a:pt x="3621956" y="152540"/>
                          <a:pt x="3600707" y="387352"/>
                        </a:cubicBezTo>
                        <a:cubicBezTo>
                          <a:pt x="3584028" y="549505"/>
                          <a:pt x="3585518" y="635962"/>
                          <a:pt x="3600707" y="872818"/>
                        </a:cubicBezTo>
                        <a:cubicBezTo>
                          <a:pt x="3615896" y="1109674"/>
                          <a:pt x="3626178" y="1239295"/>
                          <a:pt x="3600707" y="1420259"/>
                        </a:cubicBezTo>
                        <a:cubicBezTo>
                          <a:pt x="3575236" y="1601223"/>
                          <a:pt x="3575461" y="1762572"/>
                          <a:pt x="3600707" y="1936712"/>
                        </a:cubicBezTo>
                        <a:cubicBezTo>
                          <a:pt x="3617256" y="2128743"/>
                          <a:pt x="3399550" y="2330015"/>
                          <a:pt x="3213355" y="2324064"/>
                        </a:cubicBezTo>
                        <a:cubicBezTo>
                          <a:pt x="3086845" y="2316026"/>
                          <a:pt x="2777167" y="2315447"/>
                          <a:pt x="2619894" y="2324064"/>
                        </a:cubicBezTo>
                        <a:cubicBezTo>
                          <a:pt x="2462621" y="2332681"/>
                          <a:pt x="2305839" y="2294694"/>
                          <a:pt x="1998174" y="2324064"/>
                        </a:cubicBezTo>
                        <a:cubicBezTo>
                          <a:pt x="1690509" y="2353434"/>
                          <a:pt x="1564488" y="2352188"/>
                          <a:pt x="1432973" y="2324064"/>
                        </a:cubicBezTo>
                        <a:cubicBezTo>
                          <a:pt x="1301458" y="2295940"/>
                          <a:pt x="697101" y="2312623"/>
                          <a:pt x="387352" y="2324064"/>
                        </a:cubicBezTo>
                        <a:cubicBezTo>
                          <a:pt x="185198" y="2323199"/>
                          <a:pt x="-12362" y="2135201"/>
                          <a:pt x="0" y="1936712"/>
                        </a:cubicBezTo>
                        <a:cubicBezTo>
                          <a:pt x="-1580" y="1683580"/>
                          <a:pt x="-10230" y="1634319"/>
                          <a:pt x="0" y="1389271"/>
                        </a:cubicBezTo>
                        <a:cubicBezTo>
                          <a:pt x="10230" y="1144223"/>
                          <a:pt x="22547" y="1070591"/>
                          <a:pt x="0" y="903805"/>
                        </a:cubicBezTo>
                        <a:cubicBezTo>
                          <a:pt x="-22547" y="737019"/>
                          <a:pt x="21830" y="574199"/>
                          <a:pt x="0" y="387352"/>
                        </a:cubicBezTo>
                        <a:close/>
                      </a:path>
                      <a:path w="3600707" h="2324064" stroke="0" extrusionOk="0">
                        <a:moveTo>
                          <a:pt x="0" y="387352"/>
                        </a:moveTo>
                        <a:cubicBezTo>
                          <a:pt x="37629" y="181582"/>
                          <a:pt x="156101" y="-47330"/>
                          <a:pt x="387352" y="0"/>
                        </a:cubicBezTo>
                        <a:cubicBezTo>
                          <a:pt x="633668" y="13819"/>
                          <a:pt x="665286" y="-14617"/>
                          <a:pt x="924293" y="0"/>
                        </a:cubicBezTo>
                        <a:cubicBezTo>
                          <a:pt x="1183300" y="14617"/>
                          <a:pt x="1305222" y="-7714"/>
                          <a:pt x="1517753" y="0"/>
                        </a:cubicBezTo>
                        <a:cubicBezTo>
                          <a:pt x="1730284" y="7714"/>
                          <a:pt x="1834169" y="-5358"/>
                          <a:pt x="2054694" y="0"/>
                        </a:cubicBezTo>
                        <a:cubicBezTo>
                          <a:pt x="2275219" y="5358"/>
                          <a:pt x="2390502" y="-21735"/>
                          <a:pt x="2535114" y="0"/>
                        </a:cubicBezTo>
                        <a:cubicBezTo>
                          <a:pt x="2679726" y="21735"/>
                          <a:pt x="3077318" y="32675"/>
                          <a:pt x="3213355" y="0"/>
                        </a:cubicBezTo>
                        <a:cubicBezTo>
                          <a:pt x="3449526" y="20786"/>
                          <a:pt x="3626578" y="210094"/>
                          <a:pt x="3600707" y="387352"/>
                        </a:cubicBezTo>
                        <a:cubicBezTo>
                          <a:pt x="3613474" y="585573"/>
                          <a:pt x="3624947" y="689444"/>
                          <a:pt x="3600707" y="872818"/>
                        </a:cubicBezTo>
                        <a:cubicBezTo>
                          <a:pt x="3576467" y="1056192"/>
                          <a:pt x="3618188" y="1240994"/>
                          <a:pt x="3600707" y="1420259"/>
                        </a:cubicBezTo>
                        <a:cubicBezTo>
                          <a:pt x="3583226" y="1599524"/>
                          <a:pt x="3626414" y="1688329"/>
                          <a:pt x="3600707" y="1936712"/>
                        </a:cubicBezTo>
                        <a:cubicBezTo>
                          <a:pt x="3612166" y="2142624"/>
                          <a:pt x="3388719" y="2289840"/>
                          <a:pt x="3213355" y="2324064"/>
                        </a:cubicBezTo>
                        <a:cubicBezTo>
                          <a:pt x="3023441" y="2303160"/>
                          <a:pt x="2934764" y="2304632"/>
                          <a:pt x="2704674" y="2324064"/>
                        </a:cubicBezTo>
                        <a:cubicBezTo>
                          <a:pt x="2474584" y="2343496"/>
                          <a:pt x="2327653" y="2341127"/>
                          <a:pt x="2195994" y="2324064"/>
                        </a:cubicBezTo>
                        <a:cubicBezTo>
                          <a:pt x="2064335" y="2307001"/>
                          <a:pt x="1864671" y="2302161"/>
                          <a:pt x="1630793" y="2324064"/>
                        </a:cubicBezTo>
                        <a:cubicBezTo>
                          <a:pt x="1396915" y="2345967"/>
                          <a:pt x="1259951" y="2334267"/>
                          <a:pt x="1065593" y="2324064"/>
                        </a:cubicBezTo>
                        <a:cubicBezTo>
                          <a:pt x="871235" y="2313861"/>
                          <a:pt x="700604" y="2301272"/>
                          <a:pt x="387352" y="2324064"/>
                        </a:cubicBezTo>
                        <a:cubicBezTo>
                          <a:pt x="121474" y="2313068"/>
                          <a:pt x="-46178" y="2172159"/>
                          <a:pt x="0" y="1936712"/>
                        </a:cubicBezTo>
                        <a:cubicBezTo>
                          <a:pt x="-21396" y="1734099"/>
                          <a:pt x="-7044" y="1551983"/>
                          <a:pt x="0" y="1451246"/>
                        </a:cubicBezTo>
                        <a:cubicBezTo>
                          <a:pt x="7044" y="1350509"/>
                          <a:pt x="7542" y="1163278"/>
                          <a:pt x="0" y="965780"/>
                        </a:cubicBezTo>
                        <a:cubicBezTo>
                          <a:pt x="-7542" y="768282"/>
                          <a:pt x="-26813" y="627873"/>
                          <a:pt x="0" y="38735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Vision impairment is a major health problem affecting millions of people around the globe. Scene Understanding is a challenging task for these people. </a:t>
            </a:r>
            <a:endParaRPr kumimoji="0" lang="en-GB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3A52C6-4631-43DE-AE5B-56CF11B18B69}"/>
              </a:ext>
            </a:extLst>
          </p:cNvPr>
          <p:cNvSpPr/>
          <p:nvPr/>
        </p:nvSpPr>
        <p:spPr bwMode="auto">
          <a:xfrm>
            <a:off x="1286102" y="2089804"/>
            <a:ext cx="2016224" cy="66588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2016224"/>
                      <a:gd name="connsiteY0" fmla="*/ 110983 h 665886"/>
                      <a:gd name="connsiteX1" fmla="*/ 110983 w 2016224"/>
                      <a:gd name="connsiteY1" fmla="*/ 0 h 665886"/>
                      <a:gd name="connsiteX2" fmla="*/ 744954 w 2016224"/>
                      <a:gd name="connsiteY2" fmla="*/ 0 h 665886"/>
                      <a:gd name="connsiteX3" fmla="*/ 1343040 w 2016224"/>
                      <a:gd name="connsiteY3" fmla="*/ 0 h 665886"/>
                      <a:gd name="connsiteX4" fmla="*/ 1905241 w 2016224"/>
                      <a:gd name="connsiteY4" fmla="*/ 0 h 665886"/>
                      <a:gd name="connsiteX5" fmla="*/ 2016224 w 2016224"/>
                      <a:gd name="connsiteY5" fmla="*/ 110983 h 665886"/>
                      <a:gd name="connsiteX6" fmla="*/ 2016224 w 2016224"/>
                      <a:gd name="connsiteY6" fmla="*/ 554903 h 665886"/>
                      <a:gd name="connsiteX7" fmla="*/ 1905241 w 2016224"/>
                      <a:gd name="connsiteY7" fmla="*/ 665886 h 665886"/>
                      <a:gd name="connsiteX8" fmla="*/ 1343040 w 2016224"/>
                      <a:gd name="connsiteY8" fmla="*/ 665886 h 665886"/>
                      <a:gd name="connsiteX9" fmla="*/ 798782 w 2016224"/>
                      <a:gd name="connsiteY9" fmla="*/ 665886 h 665886"/>
                      <a:gd name="connsiteX10" fmla="*/ 110983 w 2016224"/>
                      <a:gd name="connsiteY10" fmla="*/ 665886 h 665886"/>
                      <a:gd name="connsiteX11" fmla="*/ 0 w 2016224"/>
                      <a:gd name="connsiteY11" fmla="*/ 554903 h 665886"/>
                      <a:gd name="connsiteX12" fmla="*/ 0 w 2016224"/>
                      <a:gd name="connsiteY12" fmla="*/ 110983 h 665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16224" h="665886" fill="none" extrusionOk="0">
                        <a:moveTo>
                          <a:pt x="0" y="110983"/>
                        </a:moveTo>
                        <a:cubicBezTo>
                          <a:pt x="13779" y="50653"/>
                          <a:pt x="48102" y="572"/>
                          <a:pt x="110983" y="0"/>
                        </a:cubicBezTo>
                        <a:cubicBezTo>
                          <a:pt x="423524" y="29173"/>
                          <a:pt x="590587" y="11114"/>
                          <a:pt x="744954" y="0"/>
                        </a:cubicBezTo>
                        <a:cubicBezTo>
                          <a:pt x="899321" y="-11114"/>
                          <a:pt x="1129244" y="10165"/>
                          <a:pt x="1343040" y="0"/>
                        </a:cubicBezTo>
                        <a:cubicBezTo>
                          <a:pt x="1556836" y="-10165"/>
                          <a:pt x="1653524" y="-14008"/>
                          <a:pt x="1905241" y="0"/>
                        </a:cubicBezTo>
                        <a:cubicBezTo>
                          <a:pt x="1970036" y="2994"/>
                          <a:pt x="2018241" y="46661"/>
                          <a:pt x="2016224" y="110983"/>
                        </a:cubicBezTo>
                        <a:cubicBezTo>
                          <a:pt x="2011355" y="286113"/>
                          <a:pt x="2020128" y="459626"/>
                          <a:pt x="2016224" y="554903"/>
                        </a:cubicBezTo>
                        <a:cubicBezTo>
                          <a:pt x="2029874" y="611714"/>
                          <a:pt x="1967268" y="653245"/>
                          <a:pt x="1905241" y="665886"/>
                        </a:cubicBezTo>
                        <a:cubicBezTo>
                          <a:pt x="1766217" y="661124"/>
                          <a:pt x="1592596" y="640829"/>
                          <a:pt x="1343040" y="665886"/>
                        </a:cubicBezTo>
                        <a:cubicBezTo>
                          <a:pt x="1093484" y="690943"/>
                          <a:pt x="1013088" y="682122"/>
                          <a:pt x="798782" y="665886"/>
                        </a:cubicBezTo>
                        <a:cubicBezTo>
                          <a:pt x="584476" y="649650"/>
                          <a:pt x="318929" y="691846"/>
                          <a:pt x="110983" y="665886"/>
                        </a:cubicBezTo>
                        <a:cubicBezTo>
                          <a:pt x="49099" y="669995"/>
                          <a:pt x="8105" y="626322"/>
                          <a:pt x="0" y="554903"/>
                        </a:cubicBezTo>
                        <a:cubicBezTo>
                          <a:pt x="-2083" y="382941"/>
                          <a:pt x="-3196" y="229302"/>
                          <a:pt x="0" y="110983"/>
                        </a:cubicBezTo>
                        <a:close/>
                      </a:path>
                      <a:path w="2016224" h="665886" stroke="0" extrusionOk="0">
                        <a:moveTo>
                          <a:pt x="0" y="110983"/>
                        </a:moveTo>
                        <a:cubicBezTo>
                          <a:pt x="13860" y="52694"/>
                          <a:pt x="46726" y="-8096"/>
                          <a:pt x="110983" y="0"/>
                        </a:cubicBezTo>
                        <a:cubicBezTo>
                          <a:pt x="294020" y="7511"/>
                          <a:pt x="478216" y="14401"/>
                          <a:pt x="691126" y="0"/>
                        </a:cubicBezTo>
                        <a:cubicBezTo>
                          <a:pt x="904036" y="-14401"/>
                          <a:pt x="1094480" y="-8060"/>
                          <a:pt x="1307155" y="0"/>
                        </a:cubicBezTo>
                        <a:cubicBezTo>
                          <a:pt x="1519830" y="8060"/>
                          <a:pt x="1660545" y="-11918"/>
                          <a:pt x="1905241" y="0"/>
                        </a:cubicBezTo>
                        <a:cubicBezTo>
                          <a:pt x="1964924" y="-8130"/>
                          <a:pt x="2027602" y="45737"/>
                          <a:pt x="2016224" y="110983"/>
                        </a:cubicBezTo>
                        <a:cubicBezTo>
                          <a:pt x="2011297" y="267233"/>
                          <a:pt x="2030510" y="458378"/>
                          <a:pt x="2016224" y="554903"/>
                        </a:cubicBezTo>
                        <a:cubicBezTo>
                          <a:pt x="2011467" y="610090"/>
                          <a:pt x="1967952" y="672627"/>
                          <a:pt x="1905241" y="665886"/>
                        </a:cubicBezTo>
                        <a:cubicBezTo>
                          <a:pt x="1724985" y="680761"/>
                          <a:pt x="1591138" y="692773"/>
                          <a:pt x="1325098" y="665886"/>
                        </a:cubicBezTo>
                        <a:cubicBezTo>
                          <a:pt x="1059058" y="638999"/>
                          <a:pt x="931167" y="651253"/>
                          <a:pt x="780839" y="665886"/>
                        </a:cubicBezTo>
                        <a:cubicBezTo>
                          <a:pt x="630511" y="680519"/>
                          <a:pt x="267300" y="693673"/>
                          <a:pt x="110983" y="665886"/>
                        </a:cubicBezTo>
                        <a:cubicBezTo>
                          <a:pt x="41842" y="666433"/>
                          <a:pt x="6907" y="619414"/>
                          <a:pt x="0" y="554903"/>
                        </a:cubicBezTo>
                        <a:cubicBezTo>
                          <a:pt x="-13565" y="465896"/>
                          <a:pt x="-13741" y="307164"/>
                          <a:pt x="0" y="1109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Background:</a:t>
            </a:r>
            <a:endParaRPr kumimoji="0" lang="en-GB" sz="5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79A02-39BE-48C4-B19D-8385202CBE11}"/>
              </a:ext>
            </a:extLst>
          </p:cNvPr>
          <p:cNvSpPr/>
          <p:nvPr/>
        </p:nvSpPr>
        <p:spPr bwMode="auto">
          <a:xfrm>
            <a:off x="11293370" y="7102168"/>
            <a:ext cx="3557404" cy="530844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557404"/>
                      <a:gd name="connsiteY0" fmla="*/ 88476 h 530844"/>
                      <a:gd name="connsiteX1" fmla="*/ 88476 w 3557404"/>
                      <a:gd name="connsiteY1" fmla="*/ 0 h 530844"/>
                      <a:gd name="connsiteX2" fmla="*/ 832175 w 3557404"/>
                      <a:gd name="connsiteY2" fmla="*/ 0 h 530844"/>
                      <a:gd name="connsiteX3" fmla="*/ 1508266 w 3557404"/>
                      <a:gd name="connsiteY3" fmla="*/ 0 h 530844"/>
                      <a:gd name="connsiteX4" fmla="*/ 2082943 w 3557404"/>
                      <a:gd name="connsiteY4" fmla="*/ 0 h 530844"/>
                      <a:gd name="connsiteX5" fmla="*/ 2759033 w 3557404"/>
                      <a:gd name="connsiteY5" fmla="*/ 0 h 530844"/>
                      <a:gd name="connsiteX6" fmla="*/ 3468928 w 3557404"/>
                      <a:gd name="connsiteY6" fmla="*/ 0 h 530844"/>
                      <a:gd name="connsiteX7" fmla="*/ 3557404 w 3557404"/>
                      <a:gd name="connsiteY7" fmla="*/ 88476 h 530844"/>
                      <a:gd name="connsiteX8" fmla="*/ 3557404 w 3557404"/>
                      <a:gd name="connsiteY8" fmla="*/ 442368 h 530844"/>
                      <a:gd name="connsiteX9" fmla="*/ 3468928 w 3557404"/>
                      <a:gd name="connsiteY9" fmla="*/ 530844 h 530844"/>
                      <a:gd name="connsiteX10" fmla="*/ 2860447 w 3557404"/>
                      <a:gd name="connsiteY10" fmla="*/ 530844 h 530844"/>
                      <a:gd name="connsiteX11" fmla="*/ 2150552 w 3557404"/>
                      <a:gd name="connsiteY11" fmla="*/ 530844 h 530844"/>
                      <a:gd name="connsiteX12" fmla="*/ 1406852 w 3557404"/>
                      <a:gd name="connsiteY12" fmla="*/ 530844 h 530844"/>
                      <a:gd name="connsiteX13" fmla="*/ 798371 w 3557404"/>
                      <a:gd name="connsiteY13" fmla="*/ 530844 h 530844"/>
                      <a:gd name="connsiteX14" fmla="*/ 88476 w 3557404"/>
                      <a:gd name="connsiteY14" fmla="*/ 530844 h 530844"/>
                      <a:gd name="connsiteX15" fmla="*/ 0 w 3557404"/>
                      <a:gd name="connsiteY15" fmla="*/ 442368 h 530844"/>
                      <a:gd name="connsiteX16" fmla="*/ 0 w 3557404"/>
                      <a:gd name="connsiteY16" fmla="*/ 88476 h 530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57404" h="530844" fill="none" extrusionOk="0">
                        <a:moveTo>
                          <a:pt x="0" y="88476"/>
                        </a:moveTo>
                        <a:cubicBezTo>
                          <a:pt x="8206" y="40648"/>
                          <a:pt x="41811" y="5144"/>
                          <a:pt x="88476" y="0"/>
                        </a:cubicBezTo>
                        <a:cubicBezTo>
                          <a:pt x="455897" y="-767"/>
                          <a:pt x="643478" y="-34594"/>
                          <a:pt x="832175" y="0"/>
                        </a:cubicBezTo>
                        <a:cubicBezTo>
                          <a:pt x="1020872" y="34594"/>
                          <a:pt x="1327854" y="24108"/>
                          <a:pt x="1508266" y="0"/>
                        </a:cubicBezTo>
                        <a:cubicBezTo>
                          <a:pt x="1688678" y="-24108"/>
                          <a:pt x="1899680" y="17339"/>
                          <a:pt x="2082943" y="0"/>
                        </a:cubicBezTo>
                        <a:cubicBezTo>
                          <a:pt x="2266206" y="-17339"/>
                          <a:pt x="2614157" y="2846"/>
                          <a:pt x="2759033" y="0"/>
                        </a:cubicBezTo>
                        <a:cubicBezTo>
                          <a:pt x="2903909" y="-2846"/>
                          <a:pt x="3234656" y="17652"/>
                          <a:pt x="3468928" y="0"/>
                        </a:cubicBezTo>
                        <a:cubicBezTo>
                          <a:pt x="3512902" y="8947"/>
                          <a:pt x="3552926" y="39430"/>
                          <a:pt x="3557404" y="88476"/>
                        </a:cubicBezTo>
                        <a:cubicBezTo>
                          <a:pt x="3544538" y="182049"/>
                          <a:pt x="3540458" y="311737"/>
                          <a:pt x="3557404" y="442368"/>
                        </a:cubicBezTo>
                        <a:cubicBezTo>
                          <a:pt x="3560280" y="485808"/>
                          <a:pt x="3509426" y="524304"/>
                          <a:pt x="3468928" y="530844"/>
                        </a:cubicBezTo>
                        <a:cubicBezTo>
                          <a:pt x="3319507" y="519834"/>
                          <a:pt x="3161856" y="550934"/>
                          <a:pt x="2860447" y="530844"/>
                        </a:cubicBezTo>
                        <a:cubicBezTo>
                          <a:pt x="2559038" y="510754"/>
                          <a:pt x="2414818" y="546832"/>
                          <a:pt x="2150552" y="530844"/>
                        </a:cubicBezTo>
                        <a:cubicBezTo>
                          <a:pt x="1886286" y="514856"/>
                          <a:pt x="1743735" y="523183"/>
                          <a:pt x="1406852" y="530844"/>
                        </a:cubicBezTo>
                        <a:cubicBezTo>
                          <a:pt x="1069969" y="538505"/>
                          <a:pt x="957638" y="533152"/>
                          <a:pt x="798371" y="530844"/>
                        </a:cubicBezTo>
                        <a:cubicBezTo>
                          <a:pt x="639104" y="528536"/>
                          <a:pt x="269392" y="563393"/>
                          <a:pt x="88476" y="530844"/>
                        </a:cubicBezTo>
                        <a:cubicBezTo>
                          <a:pt x="32079" y="539898"/>
                          <a:pt x="5983" y="488400"/>
                          <a:pt x="0" y="442368"/>
                        </a:cubicBezTo>
                        <a:cubicBezTo>
                          <a:pt x="9848" y="269452"/>
                          <a:pt x="16533" y="170495"/>
                          <a:pt x="0" y="88476"/>
                        </a:cubicBezTo>
                        <a:close/>
                      </a:path>
                      <a:path w="3557404" h="530844" stroke="0" extrusionOk="0">
                        <a:moveTo>
                          <a:pt x="0" y="88476"/>
                        </a:moveTo>
                        <a:cubicBezTo>
                          <a:pt x="3329" y="40334"/>
                          <a:pt x="38187" y="-3894"/>
                          <a:pt x="88476" y="0"/>
                        </a:cubicBezTo>
                        <a:cubicBezTo>
                          <a:pt x="287533" y="8467"/>
                          <a:pt x="453440" y="-27781"/>
                          <a:pt x="730762" y="0"/>
                        </a:cubicBezTo>
                        <a:cubicBezTo>
                          <a:pt x="1008084" y="27781"/>
                          <a:pt x="1201561" y="-6293"/>
                          <a:pt x="1440657" y="0"/>
                        </a:cubicBezTo>
                        <a:cubicBezTo>
                          <a:pt x="1679754" y="6293"/>
                          <a:pt x="1766201" y="-18426"/>
                          <a:pt x="2082943" y="0"/>
                        </a:cubicBezTo>
                        <a:cubicBezTo>
                          <a:pt x="2399685" y="18426"/>
                          <a:pt x="2519092" y="14160"/>
                          <a:pt x="2657620" y="0"/>
                        </a:cubicBezTo>
                        <a:cubicBezTo>
                          <a:pt x="2796148" y="-14160"/>
                          <a:pt x="3179662" y="-9438"/>
                          <a:pt x="3468928" y="0"/>
                        </a:cubicBezTo>
                        <a:cubicBezTo>
                          <a:pt x="3518707" y="855"/>
                          <a:pt x="3560558" y="44082"/>
                          <a:pt x="3557404" y="88476"/>
                        </a:cubicBezTo>
                        <a:cubicBezTo>
                          <a:pt x="3564724" y="260636"/>
                          <a:pt x="3554274" y="315926"/>
                          <a:pt x="3557404" y="442368"/>
                        </a:cubicBezTo>
                        <a:cubicBezTo>
                          <a:pt x="3559153" y="496283"/>
                          <a:pt x="3517623" y="532757"/>
                          <a:pt x="3468928" y="530844"/>
                        </a:cubicBezTo>
                        <a:cubicBezTo>
                          <a:pt x="3160511" y="508313"/>
                          <a:pt x="3086935" y="512320"/>
                          <a:pt x="2759033" y="530844"/>
                        </a:cubicBezTo>
                        <a:cubicBezTo>
                          <a:pt x="2431131" y="549368"/>
                          <a:pt x="2353957" y="501469"/>
                          <a:pt x="2082943" y="530844"/>
                        </a:cubicBezTo>
                        <a:cubicBezTo>
                          <a:pt x="1811929" y="560220"/>
                          <a:pt x="1611951" y="518611"/>
                          <a:pt x="1474461" y="530844"/>
                        </a:cubicBezTo>
                        <a:cubicBezTo>
                          <a:pt x="1336971" y="543077"/>
                          <a:pt x="1003994" y="518466"/>
                          <a:pt x="865980" y="530844"/>
                        </a:cubicBezTo>
                        <a:cubicBezTo>
                          <a:pt x="727966" y="543222"/>
                          <a:pt x="322600" y="540641"/>
                          <a:pt x="88476" y="530844"/>
                        </a:cubicBezTo>
                        <a:cubicBezTo>
                          <a:pt x="36154" y="530595"/>
                          <a:pt x="994" y="499645"/>
                          <a:pt x="0" y="442368"/>
                        </a:cubicBezTo>
                        <a:cubicBezTo>
                          <a:pt x="6760" y="280547"/>
                          <a:pt x="11645" y="179950"/>
                          <a:pt x="0" y="8847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Feature Improvements: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A52F7C-243E-4B41-AFFA-0177BD07C1AC}"/>
              </a:ext>
            </a:extLst>
          </p:cNvPr>
          <p:cNvSpPr/>
          <p:nvPr/>
        </p:nvSpPr>
        <p:spPr bwMode="auto">
          <a:xfrm>
            <a:off x="11293370" y="7698911"/>
            <a:ext cx="3557404" cy="293494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557404"/>
                      <a:gd name="connsiteY0" fmla="*/ 489166 h 2934940"/>
                      <a:gd name="connsiteX1" fmla="*/ 489166 w 3557404"/>
                      <a:gd name="connsiteY1" fmla="*/ 0 h 2934940"/>
                      <a:gd name="connsiteX2" fmla="*/ 1082353 w 3557404"/>
                      <a:gd name="connsiteY2" fmla="*/ 0 h 2934940"/>
                      <a:gd name="connsiteX3" fmla="*/ 1727121 w 3557404"/>
                      <a:gd name="connsiteY3" fmla="*/ 0 h 2934940"/>
                      <a:gd name="connsiteX4" fmla="*/ 2294516 w 3557404"/>
                      <a:gd name="connsiteY4" fmla="*/ 0 h 2934940"/>
                      <a:gd name="connsiteX5" fmla="*/ 3068238 w 3557404"/>
                      <a:gd name="connsiteY5" fmla="*/ 0 h 2934940"/>
                      <a:gd name="connsiteX6" fmla="*/ 3557404 w 3557404"/>
                      <a:gd name="connsiteY6" fmla="*/ 489166 h 2934940"/>
                      <a:gd name="connsiteX7" fmla="*/ 3557404 w 3557404"/>
                      <a:gd name="connsiteY7" fmla="*/ 1102237 h 2934940"/>
                      <a:gd name="connsiteX8" fmla="*/ 3557404 w 3557404"/>
                      <a:gd name="connsiteY8" fmla="*/ 1793571 h 2934940"/>
                      <a:gd name="connsiteX9" fmla="*/ 3557404 w 3557404"/>
                      <a:gd name="connsiteY9" fmla="*/ 2445774 h 2934940"/>
                      <a:gd name="connsiteX10" fmla="*/ 3068238 w 3557404"/>
                      <a:gd name="connsiteY10" fmla="*/ 2934940 h 2934940"/>
                      <a:gd name="connsiteX11" fmla="*/ 2500842 w 3557404"/>
                      <a:gd name="connsiteY11" fmla="*/ 2934940 h 2934940"/>
                      <a:gd name="connsiteX12" fmla="*/ 1907656 w 3557404"/>
                      <a:gd name="connsiteY12" fmla="*/ 2934940 h 2934940"/>
                      <a:gd name="connsiteX13" fmla="*/ 1262888 w 3557404"/>
                      <a:gd name="connsiteY13" fmla="*/ 2934940 h 2934940"/>
                      <a:gd name="connsiteX14" fmla="*/ 489166 w 3557404"/>
                      <a:gd name="connsiteY14" fmla="*/ 2934940 h 2934940"/>
                      <a:gd name="connsiteX15" fmla="*/ 0 w 3557404"/>
                      <a:gd name="connsiteY15" fmla="*/ 2445774 h 2934940"/>
                      <a:gd name="connsiteX16" fmla="*/ 0 w 3557404"/>
                      <a:gd name="connsiteY16" fmla="*/ 1754439 h 2934940"/>
                      <a:gd name="connsiteX17" fmla="*/ 0 w 3557404"/>
                      <a:gd name="connsiteY17" fmla="*/ 1082670 h 2934940"/>
                      <a:gd name="connsiteX18" fmla="*/ 0 w 3557404"/>
                      <a:gd name="connsiteY18" fmla="*/ 489166 h 2934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557404" h="2934940" fill="none" extrusionOk="0">
                        <a:moveTo>
                          <a:pt x="0" y="489166"/>
                        </a:moveTo>
                        <a:cubicBezTo>
                          <a:pt x="19820" y="234609"/>
                          <a:pt x="174758" y="40685"/>
                          <a:pt x="489166" y="0"/>
                        </a:cubicBezTo>
                        <a:cubicBezTo>
                          <a:pt x="677001" y="-6636"/>
                          <a:pt x="864206" y="-15563"/>
                          <a:pt x="1082353" y="0"/>
                        </a:cubicBezTo>
                        <a:cubicBezTo>
                          <a:pt x="1300500" y="15563"/>
                          <a:pt x="1561095" y="-15077"/>
                          <a:pt x="1727121" y="0"/>
                        </a:cubicBezTo>
                        <a:cubicBezTo>
                          <a:pt x="1893147" y="15077"/>
                          <a:pt x="2167796" y="-8697"/>
                          <a:pt x="2294516" y="0"/>
                        </a:cubicBezTo>
                        <a:cubicBezTo>
                          <a:pt x="2421236" y="8697"/>
                          <a:pt x="2778659" y="-9883"/>
                          <a:pt x="3068238" y="0"/>
                        </a:cubicBezTo>
                        <a:cubicBezTo>
                          <a:pt x="3381982" y="-51027"/>
                          <a:pt x="3507000" y="194356"/>
                          <a:pt x="3557404" y="489166"/>
                        </a:cubicBezTo>
                        <a:cubicBezTo>
                          <a:pt x="3574923" y="640304"/>
                          <a:pt x="3585580" y="972893"/>
                          <a:pt x="3557404" y="1102237"/>
                        </a:cubicBezTo>
                        <a:cubicBezTo>
                          <a:pt x="3529228" y="1231581"/>
                          <a:pt x="3530580" y="1466809"/>
                          <a:pt x="3557404" y="1793571"/>
                        </a:cubicBezTo>
                        <a:cubicBezTo>
                          <a:pt x="3584228" y="2120333"/>
                          <a:pt x="3526112" y="2264224"/>
                          <a:pt x="3557404" y="2445774"/>
                        </a:cubicBezTo>
                        <a:cubicBezTo>
                          <a:pt x="3573341" y="2707118"/>
                          <a:pt x="3305734" y="2975214"/>
                          <a:pt x="3068238" y="2934940"/>
                        </a:cubicBezTo>
                        <a:cubicBezTo>
                          <a:pt x="2833655" y="2931079"/>
                          <a:pt x="2693255" y="2928429"/>
                          <a:pt x="2500842" y="2934940"/>
                        </a:cubicBezTo>
                        <a:cubicBezTo>
                          <a:pt x="2308429" y="2941451"/>
                          <a:pt x="2189349" y="2963968"/>
                          <a:pt x="1907656" y="2934940"/>
                        </a:cubicBezTo>
                        <a:cubicBezTo>
                          <a:pt x="1625963" y="2905912"/>
                          <a:pt x="1491730" y="2944404"/>
                          <a:pt x="1262888" y="2934940"/>
                        </a:cubicBezTo>
                        <a:cubicBezTo>
                          <a:pt x="1034046" y="2925476"/>
                          <a:pt x="864820" y="2942602"/>
                          <a:pt x="489166" y="2934940"/>
                        </a:cubicBezTo>
                        <a:cubicBezTo>
                          <a:pt x="212026" y="2933832"/>
                          <a:pt x="14825" y="2710295"/>
                          <a:pt x="0" y="2445774"/>
                        </a:cubicBezTo>
                        <a:cubicBezTo>
                          <a:pt x="8935" y="2148451"/>
                          <a:pt x="-12558" y="1901716"/>
                          <a:pt x="0" y="1754439"/>
                        </a:cubicBezTo>
                        <a:cubicBezTo>
                          <a:pt x="12558" y="1607162"/>
                          <a:pt x="32624" y="1385909"/>
                          <a:pt x="0" y="1082670"/>
                        </a:cubicBezTo>
                        <a:cubicBezTo>
                          <a:pt x="-32624" y="779431"/>
                          <a:pt x="-27902" y="736961"/>
                          <a:pt x="0" y="489166"/>
                        </a:cubicBezTo>
                        <a:close/>
                      </a:path>
                      <a:path w="3557404" h="2934940" stroke="0" extrusionOk="0">
                        <a:moveTo>
                          <a:pt x="0" y="489166"/>
                        </a:moveTo>
                        <a:cubicBezTo>
                          <a:pt x="63681" y="232815"/>
                          <a:pt x="212715" y="-17191"/>
                          <a:pt x="489166" y="0"/>
                        </a:cubicBezTo>
                        <a:cubicBezTo>
                          <a:pt x="769570" y="17006"/>
                          <a:pt x="855172" y="29017"/>
                          <a:pt x="1108143" y="0"/>
                        </a:cubicBezTo>
                        <a:cubicBezTo>
                          <a:pt x="1361114" y="-29017"/>
                          <a:pt x="1516982" y="1608"/>
                          <a:pt x="1778702" y="0"/>
                        </a:cubicBezTo>
                        <a:cubicBezTo>
                          <a:pt x="2040422" y="-1608"/>
                          <a:pt x="2129635" y="27616"/>
                          <a:pt x="2397679" y="0"/>
                        </a:cubicBezTo>
                        <a:cubicBezTo>
                          <a:pt x="2665723" y="-27616"/>
                          <a:pt x="2835408" y="-16028"/>
                          <a:pt x="3068238" y="0"/>
                        </a:cubicBezTo>
                        <a:cubicBezTo>
                          <a:pt x="3391907" y="34979"/>
                          <a:pt x="3593153" y="265103"/>
                          <a:pt x="3557404" y="489166"/>
                        </a:cubicBezTo>
                        <a:cubicBezTo>
                          <a:pt x="3529716" y="750080"/>
                          <a:pt x="3574005" y="907552"/>
                          <a:pt x="3557404" y="1102237"/>
                        </a:cubicBezTo>
                        <a:cubicBezTo>
                          <a:pt x="3540803" y="1296922"/>
                          <a:pt x="3549747" y="1622151"/>
                          <a:pt x="3557404" y="1793571"/>
                        </a:cubicBezTo>
                        <a:cubicBezTo>
                          <a:pt x="3565061" y="1964991"/>
                          <a:pt x="3548447" y="2215799"/>
                          <a:pt x="3557404" y="2445774"/>
                        </a:cubicBezTo>
                        <a:cubicBezTo>
                          <a:pt x="3535710" y="2778298"/>
                          <a:pt x="3367986" y="2951670"/>
                          <a:pt x="3068238" y="2934940"/>
                        </a:cubicBezTo>
                        <a:cubicBezTo>
                          <a:pt x="2777445" y="2904937"/>
                          <a:pt x="2671754" y="2947239"/>
                          <a:pt x="2449261" y="2934940"/>
                        </a:cubicBezTo>
                        <a:cubicBezTo>
                          <a:pt x="2226768" y="2922641"/>
                          <a:pt x="2045313" y="2914412"/>
                          <a:pt x="1856074" y="2934940"/>
                        </a:cubicBezTo>
                        <a:cubicBezTo>
                          <a:pt x="1666835" y="2955468"/>
                          <a:pt x="1508773" y="2938825"/>
                          <a:pt x="1262888" y="2934940"/>
                        </a:cubicBezTo>
                        <a:cubicBezTo>
                          <a:pt x="1017003" y="2931055"/>
                          <a:pt x="739577" y="2915224"/>
                          <a:pt x="489166" y="2934940"/>
                        </a:cubicBezTo>
                        <a:cubicBezTo>
                          <a:pt x="159719" y="2930674"/>
                          <a:pt x="7399" y="2778574"/>
                          <a:pt x="0" y="2445774"/>
                        </a:cubicBezTo>
                        <a:cubicBezTo>
                          <a:pt x="-12753" y="2214657"/>
                          <a:pt x="15405" y="2078419"/>
                          <a:pt x="0" y="1774005"/>
                        </a:cubicBezTo>
                        <a:cubicBezTo>
                          <a:pt x="-15405" y="1469591"/>
                          <a:pt x="-2260" y="1371123"/>
                          <a:pt x="0" y="1160935"/>
                        </a:cubicBezTo>
                        <a:cubicBezTo>
                          <a:pt x="2260" y="950747"/>
                          <a:pt x="-3040" y="710949"/>
                          <a:pt x="0" y="48916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GB" sz="1800" dirty="0"/>
              <a:t>Introducing new features that will make the interaction with the users better.</a:t>
            </a:r>
          </a:p>
          <a:p>
            <a:pPr marL="342900" marR="0" indent="-34290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 object detection models could be evaluated.</a:t>
            </a:r>
          </a:p>
          <a:p>
            <a:pPr marL="342900" marR="0" indent="-34290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Google’s Cloud Vision API for further</a:t>
            </a:r>
            <a:r>
              <a:rPr kumimoji="0" lang="en-GB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understanding.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46207E6-70DB-4FC8-8B02-307F561EF647}"/>
              </a:ext>
            </a:extLst>
          </p:cNvPr>
          <p:cNvSpPr/>
          <p:nvPr/>
        </p:nvSpPr>
        <p:spPr bwMode="auto">
          <a:xfrm>
            <a:off x="10612994" y="3128463"/>
            <a:ext cx="4409192" cy="43036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4409192"/>
                      <a:gd name="connsiteY0" fmla="*/ 71728 h 430360"/>
                      <a:gd name="connsiteX1" fmla="*/ 71728 w 4409192"/>
                      <a:gd name="connsiteY1" fmla="*/ 0 h 430360"/>
                      <a:gd name="connsiteX2" fmla="*/ 595804 w 4409192"/>
                      <a:gd name="connsiteY2" fmla="*/ 0 h 430360"/>
                      <a:gd name="connsiteX3" fmla="*/ 1077223 w 4409192"/>
                      <a:gd name="connsiteY3" fmla="*/ 0 h 430360"/>
                      <a:gd name="connsiteX4" fmla="*/ 1558642 w 4409192"/>
                      <a:gd name="connsiteY4" fmla="*/ 0 h 430360"/>
                      <a:gd name="connsiteX5" fmla="*/ 2040060 w 4409192"/>
                      <a:gd name="connsiteY5" fmla="*/ 0 h 430360"/>
                      <a:gd name="connsiteX6" fmla="*/ 2692109 w 4409192"/>
                      <a:gd name="connsiteY6" fmla="*/ 0 h 430360"/>
                      <a:gd name="connsiteX7" fmla="*/ 3386814 w 4409192"/>
                      <a:gd name="connsiteY7" fmla="*/ 0 h 430360"/>
                      <a:gd name="connsiteX8" fmla="*/ 4337464 w 4409192"/>
                      <a:gd name="connsiteY8" fmla="*/ 0 h 430360"/>
                      <a:gd name="connsiteX9" fmla="*/ 4409192 w 4409192"/>
                      <a:gd name="connsiteY9" fmla="*/ 71728 h 430360"/>
                      <a:gd name="connsiteX10" fmla="*/ 4409192 w 4409192"/>
                      <a:gd name="connsiteY10" fmla="*/ 358632 h 430360"/>
                      <a:gd name="connsiteX11" fmla="*/ 4337464 w 4409192"/>
                      <a:gd name="connsiteY11" fmla="*/ 430360 h 430360"/>
                      <a:gd name="connsiteX12" fmla="*/ 3685416 w 4409192"/>
                      <a:gd name="connsiteY12" fmla="*/ 430360 h 430360"/>
                      <a:gd name="connsiteX13" fmla="*/ 2990710 w 4409192"/>
                      <a:gd name="connsiteY13" fmla="*/ 430360 h 430360"/>
                      <a:gd name="connsiteX14" fmla="*/ 2381319 w 4409192"/>
                      <a:gd name="connsiteY14" fmla="*/ 430360 h 430360"/>
                      <a:gd name="connsiteX15" fmla="*/ 1771928 w 4409192"/>
                      <a:gd name="connsiteY15" fmla="*/ 430360 h 430360"/>
                      <a:gd name="connsiteX16" fmla="*/ 1119880 w 4409192"/>
                      <a:gd name="connsiteY16" fmla="*/ 430360 h 430360"/>
                      <a:gd name="connsiteX17" fmla="*/ 638461 w 4409192"/>
                      <a:gd name="connsiteY17" fmla="*/ 430360 h 430360"/>
                      <a:gd name="connsiteX18" fmla="*/ 71728 w 4409192"/>
                      <a:gd name="connsiteY18" fmla="*/ 430360 h 430360"/>
                      <a:gd name="connsiteX19" fmla="*/ 0 w 4409192"/>
                      <a:gd name="connsiteY19" fmla="*/ 358632 h 430360"/>
                      <a:gd name="connsiteX20" fmla="*/ 0 w 4409192"/>
                      <a:gd name="connsiteY20" fmla="*/ 71728 h 430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409192" h="430360" fill="none" extrusionOk="0">
                        <a:moveTo>
                          <a:pt x="0" y="71728"/>
                        </a:moveTo>
                        <a:cubicBezTo>
                          <a:pt x="1784" y="31528"/>
                          <a:pt x="32350" y="-4070"/>
                          <a:pt x="71728" y="0"/>
                        </a:cubicBezTo>
                        <a:cubicBezTo>
                          <a:pt x="219518" y="-24494"/>
                          <a:pt x="473406" y="-9032"/>
                          <a:pt x="595804" y="0"/>
                        </a:cubicBezTo>
                        <a:cubicBezTo>
                          <a:pt x="718202" y="9032"/>
                          <a:pt x="845885" y="20507"/>
                          <a:pt x="1077223" y="0"/>
                        </a:cubicBezTo>
                        <a:cubicBezTo>
                          <a:pt x="1308561" y="-20507"/>
                          <a:pt x="1352881" y="17749"/>
                          <a:pt x="1558642" y="0"/>
                        </a:cubicBezTo>
                        <a:cubicBezTo>
                          <a:pt x="1764403" y="-17749"/>
                          <a:pt x="1830824" y="2877"/>
                          <a:pt x="2040060" y="0"/>
                        </a:cubicBezTo>
                        <a:cubicBezTo>
                          <a:pt x="2249296" y="-2877"/>
                          <a:pt x="2379756" y="-30733"/>
                          <a:pt x="2692109" y="0"/>
                        </a:cubicBezTo>
                        <a:cubicBezTo>
                          <a:pt x="3004462" y="30733"/>
                          <a:pt x="3153464" y="22002"/>
                          <a:pt x="3386814" y="0"/>
                        </a:cubicBezTo>
                        <a:cubicBezTo>
                          <a:pt x="3620164" y="-22002"/>
                          <a:pt x="4057488" y="-38181"/>
                          <a:pt x="4337464" y="0"/>
                        </a:cubicBezTo>
                        <a:cubicBezTo>
                          <a:pt x="4384535" y="-4125"/>
                          <a:pt x="4407586" y="34094"/>
                          <a:pt x="4409192" y="71728"/>
                        </a:cubicBezTo>
                        <a:cubicBezTo>
                          <a:pt x="4400871" y="171696"/>
                          <a:pt x="4415344" y="236022"/>
                          <a:pt x="4409192" y="358632"/>
                        </a:cubicBezTo>
                        <a:cubicBezTo>
                          <a:pt x="4411983" y="394553"/>
                          <a:pt x="4370120" y="431853"/>
                          <a:pt x="4337464" y="430360"/>
                        </a:cubicBezTo>
                        <a:cubicBezTo>
                          <a:pt x="4089291" y="440496"/>
                          <a:pt x="3820900" y="450174"/>
                          <a:pt x="3685416" y="430360"/>
                        </a:cubicBezTo>
                        <a:cubicBezTo>
                          <a:pt x="3549932" y="410546"/>
                          <a:pt x="3243408" y="396268"/>
                          <a:pt x="2990710" y="430360"/>
                        </a:cubicBezTo>
                        <a:cubicBezTo>
                          <a:pt x="2738012" y="464452"/>
                          <a:pt x="2610628" y="421077"/>
                          <a:pt x="2381319" y="430360"/>
                        </a:cubicBezTo>
                        <a:cubicBezTo>
                          <a:pt x="2152010" y="439643"/>
                          <a:pt x="1957645" y="421784"/>
                          <a:pt x="1771928" y="430360"/>
                        </a:cubicBezTo>
                        <a:cubicBezTo>
                          <a:pt x="1586211" y="438936"/>
                          <a:pt x="1374462" y="455073"/>
                          <a:pt x="1119880" y="430360"/>
                        </a:cubicBezTo>
                        <a:cubicBezTo>
                          <a:pt x="865298" y="405647"/>
                          <a:pt x="757478" y="440007"/>
                          <a:pt x="638461" y="430360"/>
                        </a:cubicBezTo>
                        <a:cubicBezTo>
                          <a:pt x="519444" y="420713"/>
                          <a:pt x="190372" y="435426"/>
                          <a:pt x="71728" y="430360"/>
                        </a:cubicBezTo>
                        <a:cubicBezTo>
                          <a:pt x="31942" y="425861"/>
                          <a:pt x="-1123" y="400317"/>
                          <a:pt x="0" y="358632"/>
                        </a:cubicBezTo>
                        <a:cubicBezTo>
                          <a:pt x="-2564" y="259686"/>
                          <a:pt x="11629" y="133782"/>
                          <a:pt x="0" y="71728"/>
                        </a:cubicBezTo>
                        <a:close/>
                      </a:path>
                      <a:path w="4409192" h="430360" stroke="0" extrusionOk="0">
                        <a:moveTo>
                          <a:pt x="0" y="71728"/>
                        </a:moveTo>
                        <a:cubicBezTo>
                          <a:pt x="1340" y="32404"/>
                          <a:pt x="30042" y="-5661"/>
                          <a:pt x="71728" y="0"/>
                        </a:cubicBezTo>
                        <a:cubicBezTo>
                          <a:pt x="336825" y="18292"/>
                          <a:pt x="417544" y="-4448"/>
                          <a:pt x="638461" y="0"/>
                        </a:cubicBezTo>
                        <a:cubicBezTo>
                          <a:pt x="859378" y="4448"/>
                          <a:pt x="1070760" y="-28047"/>
                          <a:pt x="1290510" y="0"/>
                        </a:cubicBezTo>
                        <a:cubicBezTo>
                          <a:pt x="1510260" y="28047"/>
                          <a:pt x="1717824" y="9720"/>
                          <a:pt x="1857243" y="0"/>
                        </a:cubicBezTo>
                        <a:cubicBezTo>
                          <a:pt x="1996662" y="-9720"/>
                          <a:pt x="2179955" y="3740"/>
                          <a:pt x="2338662" y="0"/>
                        </a:cubicBezTo>
                        <a:cubicBezTo>
                          <a:pt x="2497369" y="-3740"/>
                          <a:pt x="2622828" y="558"/>
                          <a:pt x="2862738" y="0"/>
                        </a:cubicBezTo>
                        <a:cubicBezTo>
                          <a:pt x="3102648" y="-558"/>
                          <a:pt x="3310071" y="-29143"/>
                          <a:pt x="3557444" y="0"/>
                        </a:cubicBezTo>
                        <a:cubicBezTo>
                          <a:pt x="3804817" y="29143"/>
                          <a:pt x="4080059" y="-6244"/>
                          <a:pt x="4337464" y="0"/>
                        </a:cubicBezTo>
                        <a:cubicBezTo>
                          <a:pt x="4376431" y="2518"/>
                          <a:pt x="4407865" y="31881"/>
                          <a:pt x="4409192" y="71728"/>
                        </a:cubicBezTo>
                        <a:cubicBezTo>
                          <a:pt x="4401796" y="166669"/>
                          <a:pt x="4403047" y="239689"/>
                          <a:pt x="4409192" y="358632"/>
                        </a:cubicBezTo>
                        <a:cubicBezTo>
                          <a:pt x="4415112" y="394105"/>
                          <a:pt x="4372974" y="426718"/>
                          <a:pt x="4337464" y="430360"/>
                        </a:cubicBezTo>
                        <a:cubicBezTo>
                          <a:pt x="4098565" y="450349"/>
                          <a:pt x="4026379" y="427870"/>
                          <a:pt x="3813388" y="430360"/>
                        </a:cubicBezTo>
                        <a:cubicBezTo>
                          <a:pt x="3600397" y="432850"/>
                          <a:pt x="3491005" y="446070"/>
                          <a:pt x="3289312" y="430360"/>
                        </a:cubicBezTo>
                        <a:cubicBezTo>
                          <a:pt x="3087619" y="414650"/>
                          <a:pt x="2883301" y="444520"/>
                          <a:pt x="2679921" y="430360"/>
                        </a:cubicBezTo>
                        <a:cubicBezTo>
                          <a:pt x="2476541" y="416200"/>
                          <a:pt x="2299729" y="404991"/>
                          <a:pt x="2070530" y="430360"/>
                        </a:cubicBezTo>
                        <a:cubicBezTo>
                          <a:pt x="1841331" y="455729"/>
                          <a:pt x="1724192" y="451407"/>
                          <a:pt x="1503797" y="430360"/>
                        </a:cubicBezTo>
                        <a:cubicBezTo>
                          <a:pt x="1283402" y="409313"/>
                          <a:pt x="1074093" y="430525"/>
                          <a:pt x="894406" y="430360"/>
                        </a:cubicBezTo>
                        <a:cubicBezTo>
                          <a:pt x="714719" y="430195"/>
                          <a:pt x="291588" y="452928"/>
                          <a:pt x="71728" y="430360"/>
                        </a:cubicBezTo>
                        <a:cubicBezTo>
                          <a:pt x="33891" y="431880"/>
                          <a:pt x="1355" y="396212"/>
                          <a:pt x="0" y="358632"/>
                        </a:cubicBezTo>
                        <a:cubicBezTo>
                          <a:pt x="1999" y="291151"/>
                          <a:pt x="5628" y="191397"/>
                          <a:pt x="0" y="71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Performance Comparison</a:t>
            </a: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: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F662BD1-0651-4460-8BBA-618466A8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81319"/>
              </p:ext>
            </p:extLst>
          </p:nvPr>
        </p:nvGraphicFramePr>
        <p:xfrm>
          <a:off x="10441582" y="3657144"/>
          <a:ext cx="4608039" cy="287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504">
                  <a:extLst>
                    <a:ext uri="{9D8B030D-6E8A-4147-A177-3AD203B41FA5}">
                      <a16:colId xmlns:a16="http://schemas.microsoft.com/office/drawing/2014/main" val="1710983919"/>
                    </a:ext>
                  </a:extLst>
                </a:gridCol>
                <a:gridCol w="1461667">
                  <a:extLst>
                    <a:ext uri="{9D8B030D-6E8A-4147-A177-3AD203B41FA5}">
                      <a16:colId xmlns:a16="http://schemas.microsoft.com/office/drawing/2014/main" val="856798776"/>
                    </a:ext>
                  </a:extLst>
                </a:gridCol>
                <a:gridCol w="1526868">
                  <a:extLst>
                    <a:ext uri="{9D8B030D-6E8A-4147-A177-3AD203B41FA5}">
                      <a16:colId xmlns:a16="http://schemas.microsoft.com/office/drawing/2014/main" val="3295841175"/>
                    </a:ext>
                  </a:extLst>
                </a:gridCol>
              </a:tblGrid>
              <a:tr h="79704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Models       </a:t>
                      </a:r>
                      <a:r>
                        <a:rPr lang="en-GB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(Object Detection)</a:t>
                      </a:r>
                      <a:endParaRPr lang="en-GB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Mean Accuracy</a:t>
                      </a:r>
                    </a:p>
                  </a:txBody>
                  <a:tcPr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Avg. FPS</a:t>
                      </a:r>
                    </a:p>
                  </a:txBody>
                  <a:tcPr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27183"/>
                  </a:ext>
                </a:extLst>
              </a:tr>
              <a:tr h="31644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MobileNetV1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410362"/>
                  </a:ext>
                </a:extLst>
              </a:tr>
              <a:tr h="13582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Yolov4 Tiny      (via </a:t>
                      </a:r>
                      <a:r>
                        <a:rPr lang="en-GB" sz="1400" dirty="0" err="1"/>
                        <a:t>DarkNet</a:t>
                      </a:r>
                      <a:r>
                        <a:rPr lang="en-GB" sz="1400" dirty="0"/>
                        <a:t> API)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420508"/>
                  </a:ext>
                </a:extLst>
              </a:tr>
              <a:tr h="27126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EfficientDet_Lite0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433490"/>
                  </a:ext>
                </a:extLst>
              </a:tr>
              <a:tr h="3265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EfficientDet_Lite1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538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EfficientDet_Lite2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10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EfficientDet_Lite3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39929"/>
                  </a:ext>
                </a:extLst>
              </a:tr>
            </a:tbl>
          </a:graphicData>
        </a:graphic>
      </p:graphicFrame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A2A235-232D-4E00-8669-B637CDD06F66}"/>
              </a:ext>
            </a:extLst>
          </p:cNvPr>
          <p:cNvSpPr/>
          <p:nvPr/>
        </p:nvSpPr>
        <p:spPr bwMode="auto">
          <a:xfrm rot="16200000">
            <a:off x="13950927" y="2122772"/>
            <a:ext cx="1600880" cy="1988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 Learning Icon Download Neural Network, Balloon, Sphere Transparent </a:t>
            </a:r>
            <a:r>
              <a:rPr lang="en-GB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Png</a:t>
            </a:r>
            <a:r>
              <a:rPr lang="en-GB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Pngset.com</a:t>
            </a:r>
            <a:endParaRPr kumimoji="0" lang="en-GB" sz="6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4F8D5-C7B9-400A-AF9C-C5DD56809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407" y="1593651"/>
            <a:ext cx="1567631" cy="1426810"/>
          </a:xfrm>
          <a:prstGeom prst="rect">
            <a:avLst/>
          </a:prstGeom>
        </p:spPr>
      </p:pic>
      <p:pic>
        <p:nvPicPr>
          <p:cNvPr id="2055" name="Poster 1">
            <a:hlinkClick r:id="" action="ppaction://media"/>
            <a:extLst>
              <a:ext uri="{FF2B5EF4-FFF2-40B4-BE49-F238E27FC236}">
                <a16:creationId xmlns:a16="http://schemas.microsoft.com/office/drawing/2014/main" id="{64934ED7-409A-40EB-B330-D6305798D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t="4035" b="5102"/>
          <a:stretch/>
        </p:blipFill>
        <p:spPr>
          <a:xfrm>
            <a:off x="4997407" y="2025873"/>
            <a:ext cx="1951329" cy="380800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08AB027-B51A-4638-BFD2-23E450925404}"/>
              </a:ext>
            </a:extLst>
          </p:cNvPr>
          <p:cNvSpPr/>
          <p:nvPr/>
        </p:nvSpPr>
        <p:spPr bwMode="auto">
          <a:xfrm>
            <a:off x="1182245" y="7244095"/>
            <a:ext cx="2223936" cy="49393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2223936"/>
                      <a:gd name="connsiteY0" fmla="*/ 82324 h 493932"/>
                      <a:gd name="connsiteX1" fmla="*/ 82324 w 2223936"/>
                      <a:gd name="connsiteY1" fmla="*/ 0 h 493932"/>
                      <a:gd name="connsiteX2" fmla="*/ 809939 w 2223936"/>
                      <a:gd name="connsiteY2" fmla="*/ 0 h 493932"/>
                      <a:gd name="connsiteX3" fmla="*/ 1496368 w 2223936"/>
                      <a:gd name="connsiteY3" fmla="*/ 0 h 493932"/>
                      <a:gd name="connsiteX4" fmla="*/ 2141612 w 2223936"/>
                      <a:gd name="connsiteY4" fmla="*/ 0 h 493932"/>
                      <a:gd name="connsiteX5" fmla="*/ 2223936 w 2223936"/>
                      <a:gd name="connsiteY5" fmla="*/ 82324 h 493932"/>
                      <a:gd name="connsiteX6" fmla="*/ 2223936 w 2223936"/>
                      <a:gd name="connsiteY6" fmla="*/ 411608 h 493932"/>
                      <a:gd name="connsiteX7" fmla="*/ 2141612 w 2223936"/>
                      <a:gd name="connsiteY7" fmla="*/ 493932 h 493932"/>
                      <a:gd name="connsiteX8" fmla="*/ 1496368 w 2223936"/>
                      <a:gd name="connsiteY8" fmla="*/ 493932 h 493932"/>
                      <a:gd name="connsiteX9" fmla="*/ 871718 w 2223936"/>
                      <a:gd name="connsiteY9" fmla="*/ 493932 h 493932"/>
                      <a:gd name="connsiteX10" fmla="*/ 82324 w 2223936"/>
                      <a:gd name="connsiteY10" fmla="*/ 493932 h 493932"/>
                      <a:gd name="connsiteX11" fmla="*/ 0 w 2223936"/>
                      <a:gd name="connsiteY11" fmla="*/ 411608 h 493932"/>
                      <a:gd name="connsiteX12" fmla="*/ 0 w 2223936"/>
                      <a:gd name="connsiteY12" fmla="*/ 82324 h 493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23936" h="493932" fill="none" extrusionOk="0">
                        <a:moveTo>
                          <a:pt x="0" y="82324"/>
                        </a:moveTo>
                        <a:cubicBezTo>
                          <a:pt x="9106" y="37495"/>
                          <a:pt x="26393" y="3769"/>
                          <a:pt x="82324" y="0"/>
                        </a:cubicBezTo>
                        <a:cubicBezTo>
                          <a:pt x="384615" y="32156"/>
                          <a:pt x="597247" y="-16984"/>
                          <a:pt x="809939" y="0"/>
                        </a:cubicBezTo>
                        <a:cubicBezTo>
                          <a:pt x="1022632" y="16984"/>
                          <a:pt x="1291967" y="2728"/>
                          <a:pt x="1496368" y="0"/>
                        </a:cubicBezTo>
                        <a:cubicBezTo>
                          <a:pt x="1700769" y="-2728"/>
                          <a:pt x="1935912" y="3439"/>
                          <a:pt x="2141612" y="0"/>
                        </a:cubicBezTo>
                        <a:cubicBezTo>
                          <a:pt x="2191605" y="3871"/>
                          <a:pt x="2225228" y="34919"/>
                          <a:pt x="2223936" y="82324"/>
                        </a:cubicBezTo>
                        <a:cubicBezTo>
                          <a:pt x="2222248" y="224251"/>
                          <a:pt x="2208174" y="319168"/>
                          <a:pt x="2223936" y="411608"/>
                        </a:cubicBezTo>
                        <a:cubicBezTo>
                          <a:pt x="2227585" y="455876"/>
                          <a:pt x="2187310" y="489925"/>
                          <a:pt x="2141612" y="493932"/>
                        </a:cubicBezTo>
                        <a:cubicBezTo>
                          <a:pt x="1863133" y="477718"/>
                          <a:pt x="1655230" y="521684"/>
                          <a:pt x="1496368" y="493932"/>
                        </a:cubicBezTo>
                        <a:cubicBezTo>
                          <a:pt x="1337506" y="466180"/>
                          <a:pt x="1113566" y="485175"/>
                          <a:pt x="871718" y="493932"/>
                        </a:cubicBezTo>
                        <a:cubicBezTo>
                          <a:pt x="629870" y="502690"/>
                          <a:pt x="350955" y="483763"/>
                          <a:pt x="82324" y="493932"/>
                        </a:cubicBezTo>
                        <a:cubicBezTo>
                          <a:pt x="35942" y="500307"/>
                          <a:pt x="5394" y="463811"/>
                          <a:pt x="0" y="411608"/>
                        </a:cubicBezTo>
                        <a:cubicBezTo>
                          <a:pt x="-5514" y="254777"/>
                          <a:pt x="11783" y="226372"/>
                          <a:pt x="0" y="82324"/>
                        </a:cubicBezTo>
                        <a:close/>
                      </a:path>
                      <a:path w="2223936" h="493932" stroke="0" extrusionOk="0">
                        <a:moveTo>
                          <a:pt x="0" y="82324"/>
                        </a:moveTo>
                        <a:cubicBezTo>
                          <a:pt x="2819" y="37469"/>
                          <a:pt x="33695" y="-8643"/>
                          <a:pt x="82324" y="0"/>
                        </a:cubicBezTo>
                        <a:cubicBezTo>
                          <a:pt x="259909" y="12741"/>
                          <a:pt x="485437" y="-10925"/>
                          <a:pt x="748160" y="0"/>
                        </a:cubicBezTo>
                        <a:cubicBezTo>
                          <a:pt x="1010883" y="10925"/>
                          <a:pt x="1125447" y="-15067"/>
                          <a:pt x="1455183" y="0"/>
                        </a:cubicBezTo>
                        <a:cubicBezTo>
                          <a:pt x="1784919" y="15067"/>
                          <a:pt x="1846358" y="6835"/>
                          <a:pt x="2141612" y="0"/>
                        </a:cubicBezTo>
                        <a:cubicBezTo>
                          <a:pt x="2186550" y="-2664"/>
                          <a:pt x="2233849" y="33415"/>
                          <a:pt x="2223936" y="82324"/>
                        </a:cubicBezTo>
                        <a:cubicBezTo>
                          <a:pt x="2225004" y="198372"/>
                          <a:pt x="2210451" y="330158"/>
                          <a:pt x="2223936" y="411608"/>
                        </a:cubicBezTo>
                        <a:cubicBezTo>
                          <a:pt x="2221764" y="454286"/>
                          <a:pt x="2187688" y="496832"/>
                          <a:pt x="2141612" y="493932"/>
                        </a:cubicBezTo>
                        <a:cubicBezTo>
                          <a:pt x="1902483" y="490012"/>
                          <a:pt x="1618820" y="474685"/>
                          <a:pt x="1475776" y="493932"/>
                        </a:cubicBezTo>
                        <a:cubicBezTo>
                          <a:pt x="1332732" y="513179"/>
                          <a:pt x="1138862" y="476116"/>
                          <a:pt x="851125" y="493932"/>
                        </a:cubicBezTo>
                        <a:cubicBezTo>
                          <a:pt x="563388" y="511748"/>
                          <a:pt x="304953" y="495370"/>
                          <a:pt x="82324" y="493932"/>
                        </a:cubicBezTo>
                        <a:cubicBezTo>
                          <a:pt x="31463" y="494308"/>
                          <a:pt x="7122" y="460391"/>
                          <a:pt x="0" y="411608"/>
                        </a:cubicBezTo>
                        <a:cubicBezTo>
                          <a:pt x="1307" y="280032"/>
                          <a:pt x="-11199" y="192135"/>
                          <a:pt x="0" y="8232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Goal: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5804565-1B20-4CA6-B4E8-A5C5343FA652}"/>
              </a:ext>
            </a:extLst>
          </p:cNvPr>
          <p:cNvSpPr/>
          <p:nvPr/>
        </p:nvSpPr>
        <p:spPr bwMode="auto">
          <a:xfrm>
            <a:off x="552998" y="7820149"/>
            <a:ext cx="3482429" cy="281930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482429"/>
                      <a:gd name="connsiteY0" fmla="*/ 469894 h 2819305"/>
                      <a:gd name="connsiteX1" fmla="*/ 469894 w 3482429"/>
                      <a:gd name="connsiteY1" fmla="*/ 0 h 2819305"/>
                      <a:gd name="connsiteX2" fmla="*/ 1054701 w 3482429"/>
                      <a:gd name="connsiteY2" fmla="*/ 0 h 2819305"/>
                      <a:gd name="connsiteX3" fmla="*/ 1690362 w 3482429"/>
                      <a:gd name="connsiteY3" fmla="*/ 0 h 2819305"/>
                      <a:gd name="connsiteX4" fmla="*/ 2249743 w 3482429"/>
                      <a:gd name="connsiteY4" fmla="*/ 0 h 2819305"/>
                      <a:gd name="connsiteX5" fmla="*/ 3012535 w 3482429"/>
                      <a:gd name="connsiteY5" fmla="*/ 0 h 2819305"/>
                      <a:gd name="connsiteX6" fmla="*/ 3482429 w 3482429"/>
                      <a:gd name="connsiteY6" fmla="*/ 469894 h 2819305"/>
                      <a:gd name="connsiteX7" fmla="*/ 3482429 w 3482429"/>
                      <a:gd name="connsiteY7" fmla="*/ 1058809 h 2819305"/>
                      <a:gd name="connsiteX8" fmla="*/ 3482429 w 3482429"/>
                      <a:gd name="connsiteY8" fmla="*/ 1722905 h 2819305"/>
                      <a:gd name="connsiteX9" fmla="*/ 3482429 w 3482429"/>
                      <a:gd name="connsiteY9" fmla="*/ 2349411 h 2819305"/>
                      <a:gd name="connsiteX10" fmla="*/ 3012535 w 3482429"/>
                      <a:gd name="connsiteY10" fmla="*/ 2819305 h 2819305"/>
                      <a:gd name="connsiteX11" fmla="*/ 2453154 w 3482429"/>
                      <a:gd name="connsiteY11" fmla="*/ 2819305 h 2819305"/>
                      <a:gd name="connsiteX12" fmla="*/ 1868347 w 3482429"/>
                      <a:gd name="connsiteY12" fmla="*/ 2819305 h 2819305"/>
                      <a:gd name="connsiteX13" fmla="*/ 1232686 w 3482429"/>
                      <a:gd name="connsiteY13" fmla="*/ 2819305 h 2819305"/>
                      <a:gd name="connsiteX14" fmla="*/ 469894 w 3482429"/>
                      <a:gd name="connsiteY14" fmla="*/ 2819305 h 2819305"/>
                      <a:gd name="connsiteX15" fmla="*/ 0 w 3482429"/>
                      <a:gd name="connsiteY15" fmla="*/ 2349411 h 2819305"/>
                      <a:gd name="connsiteX16" fmla="*/ 0 w 3482429"/>
                      <a:gd name="connsiteY16" fmla="*/ 1685315 h 2819305"/>
                      <a:gd name="connsiteX17" fmla="*/ 0 w 3482429"/>
                      <a:gd name="connsiteY17" fmla="*/ 1040014 h 2819305"/>
                      <a:gd name="connsiteX18" fmla="*/ 0 w 3482429"/>
                      <a:gd name="connsiteY18" fmla="*/ 469894 h 281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82429" h="2819305" fill="none" extrusionOk="0">
                        <a:moveTo>
                          <a:pt x="0" y="469894"/>
                        </a:moveTo>
                        <a:cubicBezTo>
                          <a:pt x="23912" y="229203"/>
                          <a:pt x="186335" y="22107"/>
                          <a:pt x="469894" y="0"/>
                        </a:cubicBezTo>
                        <a:cubicBezTo>
                          <a:pt x="677975" y="25848"/>
                          <a:pt x="843661" y="15963"/>
                          <a:pt x="1054701" y="0"/>
                        </a:cubicBezTo>
                        <a:cubicBezTo>
                          <a:pt x="1265741" y="-15963"/>
                          <a:pt x="1540571" y="24225"/>
                          <a:pt x="1690362" y="0"/>
                        </a:cubicBezTo>
                        <a:cubicBezTo>
                          <a:pt x="1840153" y="-24225"/>
                          <a:pt x="2015784" y="26833"/>
                          <a:pt x="2249743" y="0"/>
                        </a:cubicBezTo>
                        <a:cubicBezTo>
                          <a:pt x="2483702" y="-26833"/>
                          <a:pt x="2810246" y="-20020"/>
                          <a:pt x="3012535" y="0"/>
                        </a:cubicBezTo>
                        <a:cubicBezTo>
                          <a:pt x="3291982" y="-23335"/>
                          <a:pt x="3439758" y="189511"/>
                          <a:pt x="3482429" y="469894"/>
                        </a:cubicBezTo>
                        <a:cubicBezTo>
                          <a:pt x="3492386" y="701921"/>
                          <a:pt x="3480385" y="872227"/>
                          <a:pt x="3482429" y="1058809"/>
                        </a:cubicBezTo>
                        <a:cubicBezTo>
                          <a:pt x="3484473" y="1245392"/>
                          <a:pt x="3455555" y="1440517"/>
                          <a:pt x="3482429" y="1722905"/>
                        </a:cubicBezTo>
                        <a:cubicBezTo>
                          <a:pt x="3509303" y="2005293"/>
                          <a:pt x="3480910" y="2197277"/>
                          <a:pt x="3482429" y="2349411"/>
                        </a:cubicBezTo>
                        <a:cubicBezTo>
                          <a:pt x="3507828" y="2594877"/>
                          <a:pt x="3233409" y="2866950"/>
                          <a:pt x="3012535" y="2819305"/>
                        </a:cubicBezTo>
                        <a:cubicBezTo>
                          <a:pt x="2891216" y="2810224"/>
                          <a:pt x="2692628" y="2840881"/>
                          <a:pt x="2453154" y="2819305"/>
                        </a:cubicBezTo>
                        <a:cubicBezTo>
                          <a:pt x="2213680" y="2797729"/>
                          <a:pt x="2018102" y="2833545"/>
                          <a:pt x="1868347" y="2819305"/>
                        </a:cubicBezTo>
                        <a:cubicBezTo>
                          <a:pt x="1718592" y="2805065"/>
                          <a:pt x="1546182" y="2811285"/>
                          <a:pt x="1232686" y="2819305"/>
                        </a:cubicBezTo>
                        <a:cubicBezTo>
                          <a:pt x="919190" y="2827325"/>
                          <a:pt x="782067" y="2810230"/>
                          <a:pt x="469894" y="2819305"/>
                        </a:cubicBezTo>
                        <a:cubicBezTo>
                          <a:pt x="148486" y="2809483"/>
                          <a:pt x="29181" y="2597829"/>
                          <a:pt x="0" y="2349411"/>
                        </a:cubicBezTo>
                        <a:cubicBezTo>
                          <a:pt x="6822" y="2123631"/>
                          <a:pt x="13238" y="1831660"/>
                          <a:pt x="0" y="1685315"/>
                        </a:cubicBezTo>
                        <a:cubicBezTo>
                          <a:pt x="-13238" y="1538970"/>
                          <a:pt x="7238" y="1190781"/>
                          <a:pt x="0" y="1040014"/>
                        </a:cubicBezTo>
                        <a:cubicBezTo>
                          <a:pt x="-7238" y="889247"/>
                          <a:pt x="15626" y="644509"/>
                          <a:pt x="0" y="469894"/>
                        </a:cubicBezTo>
                        <a:close/>
                      </a:path>
                      <a:path w="3482429" h="2819305" stroke="0" extrusionOk="0">
                        <a:moveTo>
                          <a:pt x="0" y="469894"/>
                        </a:moveTo>
                        <a:cubicBezTo>
                          <a:pt x="32976" y="217529"/>
                          <a:pt x="205257" y="-13996"/>
                          <a:pt x="469894" y="0"/>
                        </a:cubicBezTo>
                        <a:cubicBezTo>
                          <a:pt x="666277" y="-13835"/>
                          <a:pt x="786174" y="27093"/>
                          <a:pt x="1080128" y="0"/>
                        </a:cubicBezTo>
                        <a:cubicBezTo>
                          <a:pt x="1374082" y="-27093"/>
                          <a:pt x="1509630" y="12072"/>
                          <a:pt x="1741215" y="0"/>
                        </a:cubicBezTo>
                        <a:cubicBezTo>
                          <a:pt x="1972800" y="-12072"/>
                          <a:pt x="2155477" y="20918"/>
                          <a:pt x="2351448" y="0"/>
                        </a:cubicBezTo>
                        <a:cubicBezTo>
                          <a:pt x="2547419" y="-20918"/>
                          <a:pt x="2682774" y="-8416"/>
                          <a:pt x="3012535" y="0"/>
                        </a:cubicBezTo>
                        <a:cubicBezTo>
                          <a:pt x="3287150" y="9871"/>
                          <a:pt x="3517990" y="256232"/>
                          <a:pt x="3482429" y="469894"/>
                        </a:cubicBezTo>
                        <a:cubicBezTo>
                          <a:pt x="3509584" y="740721"/>
                          <a:pt x="3477320" y="818275"/>
                          <a:pt x="3482429" y="1058809"/>
                        </a:cubicBezTo>
                        <a:cubicBezTo>
                          <a:pt x="3487538" y="1299343"/>
                          <a:pt x="3475465" y="1433187"/>
                          <a:pt x="3482429" y="1722905"/>
                        </a:cubicBezTo>
                        <a:cubicBezTo>
                          <a:pt x="3489393" y="2012623"/>
                          <a:pt x="3478175" y="2051175"/>
                          <a:pt x="3482429" y="2349411"/>
                        </a:cubicBezTo>
                        <a:cubicBezTo>
                          <a:pt x="3470701" y="2642642"/>
                          <a:pt x="3313214" y="2842579"/>
                          <a:pt x="3012535" y="2819305"/>
                        </a:cubicBezTo>
                        <a:cubicBezTo>
                          <a:pt x="2745925" y="2830339"/>
                          <a:pt x="2663099" y="2819700"/>
                          <a:pt x="2402301" y="2819305"/>
                        </a:cubicBezTo>
                        <a:cubicBezTo>
                          <a:pt x="2141503" y="2818910"/>
                          <a:pt x="1986316" y="2841973"/>
                          <a:pt x="1817494" y="2819305"/>
                        </a:cubicBezTo>
                        <a:cubicBezTo>
                          <a:pt x="1648672" y="2796637"/>
                          <a:pt x="1431291" y="2819597"/>
                          <a:pt x="1232686" y="2819305"/>
                        </a:cubicBezTo>
                        <a:cubicBezTo>
                          <a:pt x="1034081" y="2819013"/>
                          <a:pt x="850634" y="2853705"/>
                          <a:pt x="469894" y="2819305"/>
                        </a:cubicBezTo>
                        <a:cubicBezTo>
                          <a:pt x="146689" y="2814722"/>
                          <a:pt x="7482" y="2672266"/>
                          <a:pt x="0" y="2349411"/>
                        </a:cubicBezTo>
                        <a:cubicBezTo>
                          <a:pt x="23821" y="2155582"/>
                          <a:pt x="28833" y="1960956"/>
                          <a:pt x="0" y="1704110"/>
                        </a:cubicBezTo>
                        <a:cubicBezTo>
                          <a:pt x="-28833" y="1447264"/>
                          <a:pt x="21503" y="1344376"/>
                          <a:pt x="0" y="1115195"/>
                        </a:cubicBezTo>
                        <a:cubicBezTo>
                          <a:pt x="-21503" y="886014"/>
                          <a:pt x="30028" y="691999"/>
                          <a:pt x="0" y="46989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/>
              <a:t>The ultimate goal was to develop an app (“</a:t>
            </a:r>
            <a:r>
              <a:rPr lang="en-GB" sz="1800" dirty="0" err="1"/>
              <a:t>BlindVision</a:t>
            </a:r>
            <a:r>
              <a:rPr lang="en-GB" sz="1800" dirty="0"/>
              <a:t>”) that uses Computer Vision and Speech Synthesis techniques to help people with impaired vision understand a scene and assist them with their daily tasks.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BC72DBA-5997-41E6-8999-C06D7DDEDA5D}"/>
              </a:ext>
            </a:extLst>
          </p:cNvPr>
          <p:cNvSpPr/>
          <p:nvPr/>
        </p:nvSpPr>
        <p:spPr bwMode="auto">
          <a:xfrm>
            <a:off x="4863643" y="6779720"/>
            <a:ext cx="3835659" cy="3869437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835659"/>
                      <a:gd name="connsiteY0" fmla="*/ 639289 h 3869437"/>
                      <a:gd name="connsiteX1" fmla="*/ 639289 w 3835659"/>
                      <a:gd name="connsiteY1" fmla="*/ 0 h 3869437"/>
                      <a:gd name="connsiteX2" fmla="*/ 1227418 w 3835659"/>
                      <a:gd name="connsiteY2" fmla="*/ 0 h 3869437"/>
                      <a:gd name="connsiteX3" fmla="*/ 1789975 w 3835659"/>
                      <a:gd name="connsiteY3" fmla="*/ 0 h 3869437"/>
                      <a:gd name="connsiteX4" fmla="*/ 2352533 w 3835659"/>
                      <a:gd name="connsiteY4" fmla="*/ 0 h 3869437"/>
                      <a:gd name="connsiteX5" fmla="*/ 3196370 w 3835659"/>
                      <a:gd name="connsiteY5" fmla="*/ 0 h 3869437"/>
                      <a:gd name="connsiteX6" fmla="*/ 3835659 w 3835659"/>
                      <a:gd name="connsiteY6" fmla="*/ 639289 h 3869437"/>
                      <a:gd name="connsiteX7" fmla="*/ 3835659 w 3835659"/>
                      <a:gd name="connsiteY7" fmla="*/ 1235187 h 3869437"/>
                      <a:gd name="connsiteX8" fmla="*/ 3835659 w 3835659"/>
                      <a:gd name="connsiteY8" fmla="*/ 1908810 h 3869437"/>
                      <a:gd name="connsiteX9" fmla="*/ 3835659 w 3835659"/>
                      <a:gd name="connsiteY9" fmla="*/ 2608342 h 3869437"/>
                      <a:gd name="connsiteX10" fmla="*/ 3835659 w 3835659"/>
                      <a:gd name="connsiteY10" fmla="*/ 3230148 h 3869437"/>
                      <a:gd name="connsiteX11" fmla="*/ 3196370 w 3835659"/>
                      <a:gd name="connsiteY11" fmla="*/ 3869437 h 3869437"/>
                      <a:gd name="connsiteX12" fmla="*/ 2531529 w 3835659"/>
                      <a:gd name="connsiteY12" fmla="*/ 3869437 h 3869437"/>
                      <a:gd name="connsiteX13" fmla="*/ 1841117 w 3835659"/>
                      <a:gd name="connsiteY13" fmla="*/ 3869437 h 3869437"/>
                      <a:gd name="connsiteX14" fmla="*/ 1201847 w 3835659"/>
                      <a:gd name="connsiteY14" fmla="*/ 3869437 h 3869437"/>
                      <a:gd name="connsiteX15" fmla="*/ 639289 w 3835659"/>
                      <a:gd name="connsiteY15" fmla="*/ 3869437 h 3869437"/>
                      <a:gd name="connsiteX16" fmla="*/ 0 w 3835659"/>
                      <a:gd name="connsiteY16" fmla="*/ 3230148 h 3869437"/>
                      <a:gd name="connsiteX17" fmla="*/ 0 w 3835659"/>
                      <a:gd name="connsiteY17" fmla="*/ 2530616 h 3869437"/>
                      <a:gd name="connsiteX18" fmla="*/ 0 w 3835659"/>
                      <a:gd name="connsiteY18" fmla="*/ 1934719 h 3869437"/>
                      <a:gd name="connsiteX19" fmla="*/ 0 w 3835659"/>
                      <a:gd name="connsiteY19" fmla="*/ 1364730 h 3869437"/>
                      <a:gd name="connsiteX20" fmla="*/ 0 w 3835659"/>
                      <a:gd name="connsiteY20" fmla="*/ 639289 h 3869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35659" h="3869437" fill="none" extrusionOk="0">
                        <a:moveTo>
                          <a:pt x="0" y="639289"/>
                        </a:moveTo>
                        <a:cubicBezTo>
                          <a:pt x="7989" y="283595"/>
                          <a:pt x="287093" y="-15081"/>
                          <a:pt x="639289" y="0"/>
                        </a:cubicBezTo>
                        <a:cubicBezTo>
                          <a:pt x="809563" y="16964"/>
                          <a:pt x="1107958" y="2640"/>
                          <a:pt x="1227418" y="0"/>
                        </a:cubicBezTo>
                        <a:cubicBezTo>
                          <a:pt x="1346878" y="-2640"/>
                          <a:pt x="1556862" y="-24572"/>
                          <a:pt x="1789975" y="0"/>
                        </a:cubicBezTo>
                        <a:cubicBezTo>
                          <a:pt x="2023088" y="24572"/>
                          <a:pt x="2151426" y="13500"/>
                          <a:pt x="2352533" y="0"/>
                        </a:cubicBezTo>
                        <a:cubicBezTo>
                          <a:pt x="2553640" y="-13500"/>
                          <a:pt x="2857806" y="-4111"/>
                          <a:pt x="3196370" y="0"/>
                        </a:cubicBezTo>
                        <a:cubicBezTo>
                          <a:pt x="3573529" y="-45435"/>
                          <a:pt x="3799391" y="257867"/>
                          <a:pt x="3835659" y="639289"/>
                        </a:cubicBezTo>
                        <a:cubicBezTo>
                          <a:pt x="3812954" y="828562"/>
                          <a:pt x="3859366" y="1034529"/>
                          <a:pt x="3835659" y="1235187"/>
                        </a:cubicBezTo>
                        <a:cubicBezTo>
                          <a:pt x="3811952" y="1435845"/>
                          <a:pt x="3848809" y="1647817"/>
                          <a:pt x="3835659" y="1908810"/>
                        </a:cubicBezTo>
                        <a:cubicBezTo>
                          <a:pt x="3822509" y="2169803"/>
                          <a:pt x="3830516" y="2403991"/>
                          <a:pt x="3835659" y="2608342"/>
                        </a:cubicBezTo>
                        <a:cubicBezTo>
                          <a:pt x="3840802" y="2812693"/>
                          <a:pt x="3806366" y="2925280"/>
                          <a:pt x="3835659" y="3230148"/>
                        </a:cubicBezTo>
                        <a:cubicBezTo>
                          <a:pt x="3886543" y="3515889"/>
                          <a:pt x="3516411" y="3876524"/>
                          <a:pt x="3196370" y="3869437"/>
                        </a:cubicBezTo>
                        <a:cubicBezTo>
                          <a:pt x="2975717" y="3865462"/>
                          <a:pt x="2755220" y="3875125"/>
                          <a:pt x="2531529" y="3869437"/>
                        </a:cubicBezTo>
                        <a:cubicBezTo>
                          <a:pt x="2307838" y="3863749"/>
                          <a:pt x="2016125" y="3882436"/>
                          <a:pt x="1841117" y="3869437"/>
                        </a:cubicBezTo>
                        <a:cubicBezTo>
                          <a:pt x="1666109" y="3856438"/>
                          <a:pt x="1335091" y="3881557"/>
                          <a:pt x="1201847" y="3869437"/>
                        </a:cubicBezTo>
                        <a:cubicBezTo>
                          <a:pt x="1068603" y="3857318"/>
                          <a:pt x="752936" y="3881074"/>
                          <a:pt x="639289" y="3869437"/>
                        </a:cubicBezTo>
                        <a:cubicBezTo>
                          <a:pt x="317016" y="3867174"/>
                          <a:pt x="-17117" y="3561839"/>
                          <a:pt x="0" y="3230148"/>
                        </a:cubicBezTo>
                        <a:cubicBezTo>
                          <a:pt x="17605" y="3030029"/>
                          <a:pt x="-14126" y="2758462"/>
                          <a:pt x="0" y="2530616"/>
                        </a:cubicBezTo>
                        <a:cubicBezTo>
                          <a:pt x="14126" y="2302770"/>
                          <a:pt x="20159" y="2055958"/>
                          <a:pt x="0" y="1934719"/>
                        </a:cubicBezTo>
                        <a:cubicBezTo>
                          <a:pt x="-20159" y="1813480"/>
                          <a:pt x="18310" y="1564233"/>
                          <a:pt x="0" y="1364730"/>
                        </a:cubicBezTo>
                        <a:cubicBezTo>
                          <a:pt x="-18310" y="1165227"/>
                          <a:pt x="13635" y="996136"/>
                          <a:pt x="0" y="639289"/>
                        </a:cubicBezTo>
                        <a:close/>
                      </a:path>
                      <a:path w="3835659" h="3869437" stroke="0" extrusionOk="0">
                        <a:moveTo>
                          <a:pt x="0" y="639289"/>
                        </a:moveTo>
                        <a:cubicBezTo>
                          <a:pt x="59964" y="299221"/>
                          <a:pt x="259430" y="-73196"/>
                          <a:pt x="639289" y="0"/>
                        </a:cubicBezTo>
                        <a:cubicBezTo>
                          <a:pt x="880596" y="10349"/>
                          <a:pt x="1017759" y="-16406"/>
                          <a:pt x="1252988" y="0"/>
                        </a:cubicBezTo>
                        <a:cubicBezTo>
                          <a:pt x="1488217" y="16406"/>
                          <a:pt x="1636253" y="15717"/>
                          <a:pt x="1917830" y="0"/>
                        </a:cubicBezTo>
                        <a:cubicBezTo>
                          <a:pt x="2199407" y="-15717"/>
                          <a:pt x="2352185" y="30110"/>
                          <a:pt x="2531529" y="0"/>
                        </a:cubicBezTo>
                        <a:cubicBezTo>
                          <a:pt x="2710873" y="-30110"/>
                          <a:pt x="2879849" y="2252"/>
                          <a:pt x="3196370" y="0"/>
                        </a:cubicBezTo>
                        <a:cubicBezTo>
                          <a:pt x="3603509" y="35344"/>
                          <a:pt x="3871697" y="332688"/>
                          <a:pt x="3835659" y="639289"/>
                        </a:cubicBezTo>
                        <a:cubicBezTo>
                          <a:pt x="3863341" y="886491"/>
                          <a:pt x="3848627" y="1018516"/>
                          <a:pt x="3835659" y="1235187"/>
                        </a:cubicBezTo>
                        <a:cubicBezTo>
                          <a:pt x="3822691" y="1451858"/>
                          <a:pt x="3829457" y="1738147"/>
                          <a:pt x="3835659" y="1934719"/>
                        </a:cubicBezTo>
                        <a:cubicBezTo>
                          <a:pt x="3841861" y="2131291"/>
                          <a:pt x="3858149" y="2331618"/>
                          <a:pt x="3835659" y="2634250"/>
                        </a:cubicBezTo>
                        <a:cubicBezTo>
                          <a:pt x="3813169" y="2936882"/>
                          <a:pt x="3806042" y="2961603"/>
                          <a:pt x="3835659" y="3230148"/>
                        </a:cubicBezTo>
                        <a:cubicBezTo>
                          <a:pt x="3842275" y="3578590"/>
                          <a:pt x="3520436" y="3843698"/>
                          <a:pt x="3196370" y="3869437"/>
                        </a:cubicBezTo>
                        <a:cubicBezTo>
                          <a:pt x="2954189" y="3877336"/>
                          <a:pt x="2818547" y="3845594"/>
                          <a:pt x="2608241" y="3869437"/>
                        </a:cubicBezTo>
                        <a:cubicBezTo>
                          <a:pt x="2397935" y="3893280"/>
                          <a:pt x="2155504" y="3848760"/>
                          <a:pt x="2020113" y="3869437"/>
                        </a:cubicBezTo>
                        <a:cubicBezTo>
                          <a:pt x="1884722" y="3890114"/>
                          <a:pt x="1688658" y="3838357"/>
                          <a:pt x="1380842" y="3869437"/>
                        </a:cubicBezTo>
                        <a:cubicBezTo>
                          <a:pt x="1073026" y="3900517"/>
                          <a:pt x="862200" y="3884301"/>
                          <a:pt x="639289" y="3869437"/>
                        </a:cubicBezTo>
                        <a:cubicBezTo>
                          <a:pt x="269556" y="3876041"/>
                          <a:pt x="-74544" y="3576402"/>
                          <a:pt x="0" y="3230148"/>
                        </a:cubicBezTo>
                        <a:cubicBezTo>
                          <a:pt x="3465" y="3102572"/>
                          <a:pt x="14158" y="2799531"/>
                          <a:pt x="0" y="2634250"/>
                        </a:cubicBezTo>
                        <a:cubicBezTo>
                          <a:pt x="-14158" y="2468969"/>
                          <a:pt x="5744" y="2201805"/>
                          <a:pt x="0" y="2064261"/>
                        </a:cubicBezTo>
                        <a:cubicBezTo>
                          <a:pt x="-5744" y="1926717"/>
                          <a:pt x="1001" y="1701419"/>
                          <a:pt x="0" y="1468364"/>
                        </a:cubicBezTo>
                        <a:cubicBezTo>
                          <a:pt x="-1001" y="1235309"/>
                          <a:pt x="27233" y="972729"/>
                          <a:pt x="0" y="6392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 learning for Object </a:t>
            </a:r>
            <a:r>
              <a:rPr lang="en-GB" sz="1800" dirty="0"/>
              <a:t>d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etection and Image classification has been combined with Optical Character Recognition, to give an in-depth understanding. Different CNN object detection models have been tested and evaluated. </a:t>
            </a:r>
            <a:r>
              <a: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The app </a:t>
            </a: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recognize text, people, objects, and give audio explanation of the environment using Text-To-Speech tools. 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80A8FBA-83EE-45B3-AE22-79C47AE58F9C}"/>
              </a:ext>
            </a:extLst>
          </p:cNvPr>
          <p:cNvSpPr/>
          <p:nvPr/>
        </p:nvSpPr>
        <p:spPr bwMode="auto">
          <a:xfrm>
            <a:off x="5091636" y="5786400"/>
            <a:ext cx="2156725" cy="44616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859088"/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logo taken from: httpand-blue-eyes-eye-light-science-technology-</a:t>
            </a:r>
            <a:r>
              <a:rPr lang="en-GB" sz="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cliparts</a:t>
            </a: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://www.jing.fm/iclip/mihox_/</a:t>
            </a:r>
            <a:endParaRPr kumimoji="0" lang="en-GB" sz="9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44E9A417-FAA5-4304-8D80-DF5C07590F10}"/>
              </a:ext>
            </a:extLst>
          </p:cNvPr>
          <p:cNvSpPr/>
          <p:nvPr/>
        </p:nvSpPr>
        <p:spPr bwMode="auto">
          <a:xfrm>
            <a:off x="969542" y="5342217"/>
            <a:ext cx="2951588" cy="43576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2951588"/>
                      <a:gd name="connsiteY0" fmla="*/ 72628 h 435760"/>
                      <a:gd name="connsiteX1" fmla="*/ 72628 w 2951588"/>
                      <a:gd name="connsiteY1" fmla="*/ 0 h 435760"/>
                      <a:gd name="connsiteX2" fmla="*/ 690021 w 2951588"/>
                      <a:gd name="connsiteY2" fmla="*/ 0 h 435760"/>
                      <a:gd name="connsiteX3" fmla="*/ 1251287 w 2951588"/>
                      <a:gd name="connsiteY3" fmla="*/ 0 h 435760"/>
                      <a:gd name="connsiteX4" fmla="*/ 1728364 w 2951588"/>
                      <a:gd name="connsiteY4" fmla="*/ 0 h 435760"/>
                      <a:gd name="connsiteX5" fmla="*/ 2289630 w 2951588"/>
                      <a:gd name="connsiteY5" fmla="*/ 0 h 435760"/>
                      <a:gd name="connsiteX6" fmla="*/ 2878960 w 2951588"/>
                      <a:gd name="connsiteY6" fmla="*/ 0 h 435760"/>
                      <a:gd name="connsiteX7" fmla="*/ 2951588 w 2951588"/>
                      <a:gd name="connsiteY7" fmla="*/ 72628 h 435760"/>
                      <a:gd name="connsiteX8" fmla="*/ 2951588 w 2951588"/>
                      <a:gd name="connsiteY8" fmla="*/ 363132 h 435760"/>
                      <a:gd name="connsiteX9" fmla="*/ 2878960 w 2951588"/>
                      <a:gd name="connsiteY9" fmla="*/ 435760 h 435760"/>
                      <a:gd name="connsiteX10" fmla="*/ 2373820 w 2951588"/>
                      <a:gd name="connsiteY10" fmla="*/ 435760 h 435760"/>
                      <a:gd name="connsiteX11" fmla="*/ 1784491 w 2951588"/>
                      <a:gd name="connsiteY11" fmla="*/ 435760 h 435760"/>
                      <a:gd name="connsiteX12" fmla="*/ 1167097 w 2951588"/>
                      <a:gd name="connsiteY12" fmla="*/ 435760 h 435760"/>
                      <a:gd name="connsiteX13" fmla="*/ 661958 w 2951588"/>
                      <a:gd name="connsiteY13" fmla="*/ 435760 h 435760"/>
                      <a:gd name="connsiteX14" fmla="*/ 72628 w 2951588"/>
                      <a:gd name="connsiteY14" fmla="*/ 435760 h 435760"/>
                      <a:gd name="connsiteX15" fmla="*/ 0 w 2951588"/>
                      <a:gd name="connsiteY15" fmla="*/ 363132 h 435760"/>
                      <a:gd name="connsiteX16" fmla="*/ 0 w 2951588"/>
                      <a:gd name="connsiteY16" fmla="*/ 72628 h 435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951588" h="435760" fill="none" extrusionOk="0">
                        <a:moveTo>
                          <a:pt x="0" y="72628"/>
                        </a:moveTo>
                        <a:cubicBezTo>
                          <a:pt x="6461" y="33333"/>
                          <a:pt x="35572" y="7145"/>
                          <a:pt x="72628" y="0"/>
                        </a:cubicBezTo>
                        <a:cubicBezTo>
                          <a:pt x="340328" y="5409"/>
                          <a:pt x="495421" y="17400"/>
                          <a:pt x="690021" y="0"/>
                        </a:cubicBezTo>
                        <a:cubicBezTo>
                          <a:pt x="884621" y="-17400"/>
                          <a:pt x="1079983" y="-17694"/>
                          <a:pt x="1251287" y="0"/>
                        </a:cubicBezTo>
                        <a:cubicBezTo>
                          <a:pt x="1422591" y="17694"/>
                          <a:pt x="1505385" y="-6516"/>
                          <a:pt x="1728364" y="0"/>
                        </a:cubicBezTo>
                        <a:cubicBezTo>
                          <a:pt x="1951343" y="6516"/>
                          <a:pt x="2083122" y="7882"/>
                          <a:pt x="2289630" y="0"/>
                        </a:cubicBezTo>
                        <a:cubicBezTo>
                          <a:pt x="2496138" y="-7882"/>
                          <a:pt x="2623711" y="8962"/>
                          <a:pt x="2878960" y="0"/>
                        </a:cubicBezTo>
                        <a:cubicBezTo>
                          <a:pt x="2917929" y="2090"/>
                          <a:pt x="2950493" y="32473"/>
                          <a:pt x="2951588" y="72628"/>
                        </a:cubicBezTo>
                        <a:cubicBezTo>
                          <a:pt x="2941367" y="201171"/>
                          <a:pt x="2961636" y="238004"/>
                          <a:pt x="2951588" y="363132"/>
                        </a:cubicBezTo>
                        <a:cubicBezTo>
                          <a:pt x="2955942" y="395030"/>
                          <a:pt x="2917333" y="434401"/>
                          <a:pt x="2878960" y="435760"/>
                        </a:cubicBezTo>
                        <a:cubicBezTo>
                          <a:pt x="2750466" y="435304"/>
                          <a:pt x="2546428" y="441559"/>
                          <a:pt x="2373820" y="435760"/>
                        </a:cubicBezTo>
                        <a:cubicBezTo>
                          <a:pt x="2201212" y="429961"/>
                          <a:pt x="2024319" y="437111"/>
                          <a:pt x="1784491" y="435760"/>
                        </a:cubicBezTo>
                        <a:cubicBezTo>
                          <a:pt x="1544663" y="434409"/>
                          <a:pt x="1416160" y="416089"/>
                          <a:pt x="1167097" y="435760"/>
                        </a:cubicBezTo>
                        <a:cubicBezTo>
                          <a:pt x="918034" y="455431"/>
                          <a:pt x="811531" y="414595"/>
                          <a:pt x="661958" y="435760"/>
                        </a:cubicBezTo>
                        <a:cubicBezTo>
                          <a:pt x="512385" y="456925"/>
                          <a:pt x="324249" y="457600"/>
                          <a:pt x="72628" y="435760"/>
                        </a:cubicBezTo>
                        <a:cubicBezTo>
                          <a:pt x="29528" y="439352"/>
                          <a:pt x="6283" y="400269"/>
                          <a:pt x="0" y="363132"/>
                        </a:cubicBezTo>
                        <a:cubicBezTo>
                          <a:pt x="-3955" y="250603"/>
                          <a:pt x="4232" y="146847"/>
                          <a:pt x="0" y="72628"/>
                        </a:cubicBezTo>
                        <a:close/>
                      </a:path>
                      <a:path w="2951588" h="435760" stroke="0" extrusionOk="0">
                        <a:moveTo>
                          <a:pt x="0" y="72628"/>
                        </a:moveTo>
                        <a:cubicBezTo>
                          <a:pt x="2077" y="32967"/>
                          <a:pt x="32062" y="-1243"/>
                          <a:pt x="72628" y="0"/>
                        </a:cubicBezTo>
                        <a:cubicBezTo>
                          <a:pt x="235408" y="24633"/>
                          <a:pt x="354722" y="-21277"/>
                          <a:pt x="605831" y="0"/>
                        </a:cubicBezTo>
                        <a:cubicBezTo>
                          <a:pt x="856940" y="21277"/>
                          <a:pt x="1006671" y="9370"/>
                          <a:pt x="1195161" y="0"/>
                        </a:cubicBezTo>
                        <a:cubicBezTo>
                          <a:pt x="1383651" y="-9370"/>
                          <a:pt x="1576316" y="6540"/>
                          <a:pt x="1728364" y="0"/>
                        </a:cubicBezTo>
                        <a:cubicBezTo>
                          <a:pt x="1880412" y="-6540"/>
                          <a:pt x="1987480" y="-16884"/>
                          <a:pt x="2205440" y="0"/>
                        </a:cubicBezTo>
                        <a:cubicBezTo>
                          <a:pt x="2423400" y="16884"/>
                          <a:pt x="2725935" y="-24647"/>
                          <a:pt x="2878960" y="0"/>
                        </a:cubicBezTo>
                        <a:cubicBezTo>
                          <a:pt x="2922968" y="3642"/>
                          <a:pt x="2956448" y="39406"/>
                          <a:pt x="2951588" y="72628"/>
                        </a:cubicBezTo>
                        <a:cubicBezTo>
                          <a:pt x="2965722" y="176954"/>
                          <a:pt x="2951072" y="285574"/>
                          <a:pt x="2951588" y="363132"/>
                        </a:cubicBezTo>
                        <a:cubicBezTo>
                          <a:pt x="2952199" y="405008"/>
                          <a:pt x="2918333" y="444122"/>
                          <a:pt x="2878960" y="435760"/>
                        </a:cubicBezTo>
                        <a:cubicBezTo>
                          <a:pt x="2711938" y="412408"/>
                          <a:pt x="2425843" y="427742"/>
                          <a:pt x="2289630" y="435760"/>
                        </a:cubicBezTo>
                        <a:cubicBezTo>
                          <a:pt x="2153417" y="443779"/>
                          <a:pt x="1895738" y="448424"/>
                          <a:pt x="1728364" y="435760"/>
                        </a:cubicBezTo>
                        <a:cubicBezTo>
                          <a:pt x="1560990" y="423096"/>
                          <a:pt x="1452181" y="429956"/>
                          <a:pt x="1223224" y="435760"/>
                        </a:cubicBezTo>
                        <a:cubicBezTo>
                          <a:pt x="994267" y="441564"/>
                          <a:pt x="922754" y="436200"/>
                          <a:pt x="718084" y="435760"/>
                        </a:cubicBezTo>
                        <a:cubicBezTo>
                          <a:pt x="513414" y="435320"/>
                          <a:pt x="314686" y="448093"/>
                          <a:pt x="72628" y="435760"/>
                        </a:cubicBezTo>
                        <a:cubicBezTo>
                          <a:pt x="23254" y="435094"/>
                          <a:pt x="695" y="409129"/>
                          <a:pt x="0" y="363132"/>
                        </a:cubicBezTo>
                        <a:cubicBezTo>
                          <a:pt x="1645" y="271767"/>
                          <a:pt x="-11379" y="177541"/>
                          <a:pt x="0" y="726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Technologies Used: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51DE17D-C752-4497-B01C-FF62E0848DA0}"/>
              </a:ext>
            </a:extLst>
          </p:cNvPr>
          <p:cNvSpPr/>
          <p:nvPr/>
        </p:nvSpPr>
        <p:spPr bwMode="auto">
          <a:xfrm>
            <a:off x="24347" y="5853673"/>
            <a:ext cx="5118443" cy="109334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5118443"/>
                      <a:gd name="connsiteY0" fmla="*/ 182228 h 1093348"/>
                      <a:gd name="connsiteX1" fmla="*/ 182228 w 5118443"/>
                      <a:gd name="connsiteY1" fmla="*/ 0 h 1093348"/>
                      <a:gd name="connsiteX2" fmla="*/ 766289 w 5118443"/>
                      <a:gd name="connsiteY2" fmla="*/ 0 h 1093348"/>
                      <a:gd name="connsiteX3" fmla="*/ 1302811 w 5118443"/>
                      <a:gd name="connsiteY3" fmla="*/ 0 h 1093348"/>
                      <a:gd name="connsiteX4" fmla="*/ 2029492 w 5118443"/>
                      <a:gd name="connsiteY4" fmla="*/ 0 h 1093348"/>
                      <a:gd name="connsiteX5" fmla="*/ 2803712 w 5118443"/>
                      <a:gd name="connsiteY5" fmla="*/ 0 h 1093348"/>
                      <a:gd name="connsiteX6" fmla="*/ 3482853 w 5118443"/>
                      <a:gd name="connsiteY6" fmla="*/ 0 h 1093348"/>
                      <a:gd name="connsiteX7" fmla="*/ 4209534 w 5118443"/>
                      <a:gd name="connsiteY7" fmla="*/ 0 h 1093348"/>
                      <a:gd name="connsiteX8" fmla="*/ 4936215 w 5118443"/>
                      <a:gd name="connsiteY8" fmla="*/ 0 h 1093348"/>
                      <a:gd name="connsiteX9" fmla="*/ 5118443 w 5118443"/>
                      <a:gd name="connsiteY9" fmla="*/ 182228 h 1093348"/>
                      <a:gd name="connsiteX10" fmla="*/ 5118443 w 5118443"/>
                      <a:gd name="connsiteY10" fmla="*/ 539385 h 1093348"/>
                      <a:gd name="connsiteX11" fmla="*/ 5118443 w 5118443"/>
                      <a:gd name="connsiteY11" fmla="*/ 911120 h 1093348"/>
                      <a:gd name="connsiteX12" fmla="*/ 4936215 w 5118443"/>
                      <a:gd name="connsiteY12" fmla="*/ 1093348 h 1093348"/>
                      <a:gd name="connsiteX13" fmla="*/ 4161994 w 5118443"/>
                      <a:gd name="connsiteY13" fmla="*/ 1093348 h 1093348"/>
                      <a:gd name="connsiteX14" fmla="*/ 3435313 w 5118443"/>
                      <a:gd name="connsiteY14" fmla="*/ 1093348 h 1093348"/>
                      <a:gd name="connsiteX15" fmla="*/ 2898792 w 5118443"/>
                      <a:gd name="connsiteY15" fmla="*/ 1093348 h 1093348"/>
                      <a:gd name="connsiteX16" fmla="*/ 2267191 w 5118443"/>
                      <a:gd name="connsiteY16" fmla="*/ 1093348 h 1093348"/>
                      <a:gd name="connsiteX17" fmla="*/ 1683130 w 5118443"/>
                      <a:gd name="connsiteY17" fmla="*/ 1093348 h 1093348"/>
                      <a:gd name="connsiteX18" fmla="*/ 1146608 w 5118443"/>
                      <a:gd name="connsiteY18" fmla="*/ 1093348 h 1093348"/>
                      <a:gd name="connsiteX19" fmla="*/ 182228 w 5118443"/>
                      <a:gd name="connsiteY19" fmla="*/ 1093348 h 1093348"/>
                      <a:gd name="connsiteX20" fmla="*/ 0 w 5118443"/>
                      <a:gd name="connsiteY20" fmla="*/ 911120 h 1093348"/>
                      <a:gd name="connsiteX21" fmla="*/ 0 w 5118443"/>
                      <a:gd name="connsiteY21" fmla="*/ 553963 h 1093348"/>
                      <a:gd name="connsiteX22" fmla="*/ 0 w 5118443"/>
                      <a:gd name="connsiteY22" fmla="*/ 182228 h 1093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118443" h="1093348" fill="none" extrusionOk="0">
                        <a:moveTo>
                          <a:pt x="0" y="182228"/>
                        </a:moveTo>
                        <a:cubicBezTo>
                          <a:pt x="20408" y="92538"/>
                          <a:pt x="73234" y="-20547"/>
                          <a:pt x="182228" y="0"/>
                        </a:cubicBezTo>
                        <a:cubicBezTo>
                          <a:pt x="339043" y="-16224"/>
                          <a:pt x="523660" y="14626"/>
                          <a:pt x="766289" y="0"/>
                        </a:cubicBezTo>
                        <a:cubicBezTo>
                          <a:pt x="1008918" y="-14626"/>
                          <a:pt x="1052805" y="5095"/>
                          <a:pt x="1302811" y="0"/>
                        </a:cubicBezTo>
                        <a:cubicBezTo>
                          <a:pt x="1552817" y="-5095"/>
                          <a:pt x="1822966" y="1512"/>
                          <a:pt x="2029492" y="0"/>
                        </a:cubicBezTo>
                        <a:cubicBezTo>
                          <a:pt x="2236018" y="-1512"/>
                          <a:pt x="2621376" y="-37275"/>
                          <a:pt x="2803712" y="0"/>
                        </a:cubicBezTo>
                        <a:cubicBezTo>
                          <a:pt x="2986048" y="37275"/>
                          <a:pt x="3209457" y="11618"/>
                          <a:pt x="3482853" y="0"/>
                        </a:cubicBezTo>
                        <a:cubicBezTo>
                          <a:pt x="3756249" y="-11618"/>
                          <a:pt x="3929338" y="9505"/>
                          <a:pt x="4209534" y="0"/>
                        </a:cubicBezTo>
                        <a:cubicBezTo>
                          <a:pt x="4489730" y="-9505"/>
                          <a:pt x="4694798" y="-13246"/>
                          <a:pt x="4936215" y="0"/>
                        </a:cubicBezTo>
                        <a:cubicBezTo>
                          <a:pt x="5040480" y="-19125"/>
                          <a:pt x="5119321" y="103411"/>
                          <a:pt x="5118443" y="182228"/>
                        </a:cubicBezTo>
                        <a:cubicBezTo>
                          <a:pt x="5127699" y="320297"/>
                          <a:pt x="5104947" y="379047"/>
                          <a:pt x="5118443" y="539385"/>
                        </a:cubicBezTo>
                        <a:cubicBezTo>
                          <a:pt x="5131939" y="699723"/>
                          <a:pt x="5112567" y="822038"/>
                          <a:pt x="5118443" y="911120"/>
                        </a:cubicBezTo>
                        <a:cubicBezTo>
                          <a:pt x="5096446" y="1008271"/>
                          <a:pt x="5048706" y="1088842"/>
                          <a:pt x="4936215" y="1093348"/>
                        </a:cubicBezTo>
                        <a:cubicBezTo>
                          <a:pt x="4703866" y="1065012"/>
                          <a:pt x="4494839" y="1083186"/>
                          <a:pt x="4161994" y="1093348"/>
                        </a:cubicBezTo>
                        <a:cubicBezTo>
                          <a:pt x="3829149" y="1103510"/>
                          <a:pt x="3700036" y="1116988"/>
                          <a:pt x="3435313" y="1093348"/>
                        </a:cubicBezTo>
                        <a:cubicBezTo>
                          <a:pt x="3170590" y="1069708"/>
                          <a:pt x="3075441" y="1109838"/>
                          <a:pt x="2898792" y="1093348"/>
                        </a:cubicBezTo>
                        <a:cubicBezTo>
                          <a:pt x="2722143" y="1076858"/>
                          <a:pt x="2517828" y="1103739"/>
                          <a:pt x="2267191" y="1093348"/>
                        </a:cubicBezTo>
                        <a:cubicBezTo>
                          <a:pt x="2016554" y="1082957"/>
                          <a:pt x="1969017" y="1066308"/>
                          <a:pt x="1683130" y="1093348"/>
                        </a:cubicBezTo>
                        <a:cubicBezTo>
                          <a:pt x="1397243" y="1120388"/>
                          <a:pt x="1363922" y="1109858"/>
                          <a:pt x="1146608" y="1093348"/>
                        </a:cubicBezTo>
                        <a:cubicBezTo>
                          <a:pt x="929294" y="1076838"/>
                          <a:pt x="525970" y="1114200"/>
                          <a:pt x="182228" y="1093348"/>
                        </a:cubicBezTo>
                        <a:cubicBezTo>
                          <a:pt x="69730" y="1078869"/>
                          <a:pt x="-13650" y="1018889"/>
                          <a:pt x="0" y="911120"/>
                        </a:cubicBezTo>
                        <a:cubicBezTo>
                          <a:pt x="-14770" y="748455"/>
                          <a:pt x="-2422" y="632001"/>
                          <a:pt x="0" y="553963"/>
                        </a:cubicBezTo>
                        <a:cubicBezTo>
                          <a:pt x="2422" y="475925"/>
                          <a:pt x="-12138" y="305800"/>
                          <a:pt x="0" y="182228"/>
                        </a:cubicBezTo>
                        <a:close/>
                      </a:path>
                      <a:path w="5118443" h="1093348" stroke="0" extrusionOk="0">
                        <a:moveTo>
                          <a:pt x="0" y="182228"/>
                        </a:moveTo>
                        <a:cubicBezTo>
                          <a:pt x="18063" y="85503"/>
                          <a:pt x="79925" y="-4540"/>
                          <a:pt x="182228" y="0"/>
                        </a:cubicBezTo>
                        <a:cubicBezTo>
                          <a:pt x="420655" y="30826"/>
                          <a:pt x="573468" y="7816"/>
                          <a:pt x="813829" y="0"/>
                        </a:cubicBezTo>
                        <a:cubicBezTo>
                          <a:pt x="1054190" y="-7816"/>
                          <a:pt x="1180301" y="26112"/>
                          <a:pt x="1540510" y="0"/>
                        </a:cubicBezTo>
                        <a:cubicBezTo>
                          <a:pt x="1900719" y="-26112"/>
                          <a:pt x="1863401" y="15660"/>
                          <a:pt x="2172111" y="0"/>
                        </a:cubicBezTo>
                        <a:cubicBezTo>
                          <a:pt x="2480821" y="-15660"/>
                          <a:pt x="2598326" y="16486"/>
                          <a:pt x="2708633" y="0"/>
                        </a:cubicBezTo>
                        <a:cubicBezTo>
                          <a:pt x="2818940" y="-16486"/>
                          <a:pt x="3171488" y="-1918"/>
                          <a:pt x="3292694" y="0"/>
                        </a:cubicBezTo>
                        <a:cubicBezTo>
                          <a:pt x="3413900" y="1918"/>
                          <a:pt x="3702926" y="12727"/>
                          <a:pt x="4066915" y="0"/>
                        </a:cubicBezTo>
                        <a:cubicBezTo>
                          <a:pt x="4430904" y="-12727"/>
                          <a:pt x="4590842" y="35600"/>
                          <a:pt x="4936215" y="0"/>
                        </a:cubicBezTo>
                        <a:cubicBezTo>
                          <a:pt x="5034596" y="8792"/>
                          <a:pt x="5094332" y="77357"/>
                          <a:pt x="5118443" y="182228"/>
                        </a:cubicBezTo>
                        <a:cubicBezTo>
                          <a:pt x="5101942" y="340107"/>
                          <a:pt x="5118941" y="377550"/>
                          <a:pt x="5118443" y="524807"/>
                        </a:cubicBezTo>
                        <a:cubicBezTo>
                          <a:pt x="5117945" y="672064"/>
                          <a:pt x="5108057" y="801750"/>
                          <a:pt x="5118443" y="911120"/>
                        </a:cubicBezTo>
                        <a:cubicBezTo>
                          <a:pt x="5094829" y="1013407"/>
                          <a:pt x="5058112" y="1103249"/>
                          <a:pt x="4936215" y="1093348"/>
                        </a:cubicBezTo>
                        <a:cubicBezTo>
                          <a:pt x="4681386" y="1117417"/>
                          <a:pt x="4594215" y="1078207"/>
                          <a:pt x="4304614" y="1093348"/>
                        </a:cubicBezTo>
                        <a:cubicBezTo>
                          <a:pt x="4015013" y="1108489"/>
                          <a:pt x="3860625" y="1123829"/>
                          <a:pt x="3625473" y="1093348"/>
                        </a:cubicBezTo>
                        <a:cubicBezTo>
                          <a:pt x="3390321" y="1062867"/>
                          <a:pt x="3175300" y="1101955"/>
                          <a:pt x="2946332" y="1093348"/>
                        </a:cubicBezTo>
                        <a:cubicBezTo>
                          <a:pt x="2717364" y="1084741"/>
                          <a:pt x="2513403" y="1122623"/>
                          <a:pt x="2314731" y="1093348"/>
                        </a:cubicBezTo>
                        <a:cubicBezTo>
                          <a:pt x="2116059" y="1064073"/>
                          <a:pt x="1974672" y="1099121"/>
                          <a:pt x="1635590" y="1093348"/>
                        </a:cubicBezTo>
                        <a:cubicBezTo>
                          <a:pt x="1296508" y="1087575"/>
                          <a:pt x="1272074" y="1082789"/>
                          <a:pt x="1051528" y="1093348"/>
                        </a:cubicBezTo>
                        <a:cubicBezTo>
                          <a:pt x="830982" y="1103907"/>
                          <a:pt x="533336" y="1092490"/>
                          <a:pt x="182228" y="1093348"/>
                        </a:cubicBezTo>
                        <a:cubicBezTo>
                          <a:pt x="83557" y="1094900"/>
                          <a:pt x="-11026" y="1021900"/>
                          <a:pt x="0" y="911120"/>
                        </a:cubicBezTo>
                        <a:cubicBezTo>
                          <a:pt x="16072" y="756075"/>
                          <a:pt x="-9394" y="701943"/>
                          <a:pt x="0" y="561252"/>
                        </a:cubicBezTo>
                        <a:cubicBezTo>
                          <a:pt x="9394" y="420561"/>
                          <a:pt x="-5577" y="328908"/>
                          <a:pt x="0" y="1822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0" name="Picture 89" descr="Logo, company name&#10;&#10;Description automatically generated">
            <a:extLst>
              <a:ext uri="{FF2B5EF4-FFF2-40B4-BE49-F238E27FC236}">
                <a16:creationId xmlns:a16="http://schemas.microsoft.com/office/drawing/2014/main" id="{22755E82-EBCF-4C26-B0AD-668DED069A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678" y="5860930"/>
            <a:ext cx="1686774" cy="1012065"/>
          </a:xfrm>
          <a:prstGeom prst="rect">
            <a:avLst/>
          </a:prstGeom>
        </p:spPr>
      </p:pic>
      <p:pic>
        <p:nvPicPr>
          <p:cNvPr id="91" name="Picture 90" descr="Logo&#10;&#10;Description automatically generated">
            <a:extLst>
              <a:ext uri="{FF2B5EF4-FFF2-40B4-BE49-F238E27FC236}">
                <a16:creationId xmlns:a16="http://schemas.microsoft.com/office/drawing/2014/main" id="{ED3F0B91-A87E-4067-A37B-CCD741021A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0" y="5845983"/>
            <a:ext cx="1694974" cy="925122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22DF28-2CE2-4C0D-9B97-EAFEB1758223}"/>
              </a:ext>
            </a:extLst>
          </p:cNvPr>
          <p:cNvSpPr/>
          <p:nvPr/>
        </p:nvSpPr>
        <p:spPr bwMode="auto">
          <a:xfrm>
            <a:off x="81557" y="6628995"/>
            <a:ext cx="1460089" cy="30367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Studio Logo free download - 750*450, 75.89 KB (subpng.com)</a:t>
            </a:r>
            <a:endParaRPr kumimoji="0" lang="en-GB" sz="9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598EAFC-88F0-4823-A2DF-F605F7F40B43}"/>
              </a:ext>
            </a:extLst>
          </p:cNvPr>
          <p:cNvSpPr/>
          <p:nvPr/>
        </p:nvSpPr>
        <p:spPr bwMode="auto">
          <a:xfrm>
            <a:off x="1244301" y="6644679"/>
            <a:ext cx="1728192" cy="2329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https://www.tensorflow.org/site-assets/images/project-logos/tensorflow-lite-logo-social.png</a:t>
            </a:r>
            <a:endParaRPr kumimoji="0" lang="en-GB" sz="9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CF2CB2-E45B-4D75-A8B8-46BA2EC0512B}"/>
              </a:ext>
            </a:extLst>
          </p:cNvPr>
          <p:cNvSpPr/>
          <p:nvPr/>
        </p:nvSpPr>
        <p:spPr bwMode="auto">
          <a:xfrm>
            <a:off x="2749247" y="6564651"/>
            <a:ext cx="1556280" cy="43792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1200px-OpenCV_Logo_with_text_svg_version.svg.png (1200×1478) (wikimedia.org)</a:t>
            </a:r>
            <a:endParaRPr kumimoji="0" lang="en-GB" sz="7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95" name="Picture 12" descr="OpenCV - Wikipedia">
            <a:extLst>
              <a:ext uri="{FF2B5EF4-FFF2-40B4-BE49-F238E27FC236}">
                <a16:creationId xmlns:a16="http://schemas.microsoft.com/office/drawing/2014/main" id="{1741941F-26B3-4008-BB24-062AD7D2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23" y="5969604"/>
            <a:ext cx="550307" cy="6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18CA212-9CD7-4ABC-83E2-9E524F11FFFA}"/>
              </a:ext>
            </a:extLst>
          </p:cNvPr>
          <p:cNvSpPr/>
          <p:nvPr/>
        </p:nvSpPr>
        <p:spPr bwMode="auto">
          <a:xfrm>
            <a:off x="4216619" y="6656603"/>
            <a:ext cx="1192078" cy="32729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ml-kit-logo.png (1600×468) (bp.blogspot.com)</a:t>
            </a:r>
            <a:endParaRPr kumimoji="0" lang="en-GB" sz="7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97" name="Picture 96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C282D8B9-20B0-42BB-9B1A-24C3C7C17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38" y="6108760"/>
            <a:ext cx="1497191" cy="437929"/>
          </a:xfrm>
          <a:prstGeom prst="rect">
            <a:avLst/>
          </a:prstGeom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106B4C1-14CC-46C2-9605-BD06388241B5}"/>
              </a:ext>
            </a:extLst>
          </p:cNvPr>
          <p:cNvSpPr/>
          <p:nvPr/>
        </p:nvSpPr>
        <p:spPr bwMode="auto">
          <a:xfrm>
            <a:off x="7199459" y="2238022"/>
            <a:ext cx="2949550" cy="689901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2536562"/>
                      <a:gd name="connsiteY0" fmla="*/ 74717 h 448293"/>
                      <a:gd name="connsiteX1" fmla="*/ 74717 w 2536562"/>
                      <a:gd name="connsiteY1" fmla="*/ 0 h 448293"/>
                      <a:gd name="connsiteX2" fmla="*/ 623756 w 2536562"/>
                      <a:gd name="connsiteY2" fmla="*/ 0 h 448293"/>
                      <a:gd name="connsiteX3" fmla="*/ 1148925 w 2536562"/>
                      <a:gd name="connsiteY3" fmla="*/ 0 h 448293"/>
                      <a:gd name="connsiteX4" fmla="*/ 1697964 w 2536562"/>
                      <a:gd name="connsiteY4" fmla="*/ 0 h 448293"/>
                      <a:gd name="connsiteX5" fmla="*/ 2461845 w 2536562"/>
                      <a:gd name="connsiteY5" fmla="*/ 0 h 448293"/>
                      <a:gd name="connsiteX6" fmla="*/ 2536562 w 2536562"/>
                      <a:gd name="connsiteY6" fmla="*/ 74717 h 448293"/>
                      <a:gd name="connsiteX7" fmla="*/ 2536562 w 2536562"/>
                      <a:gd name="connsiteY7" fmla="*/ 373576 h 448293"/>
                      <a:gd name="connsiteX8" fmla="*/ 2461845 w 2536562"/>
                      <a:gd name="connsiteY8" fmla="*/ 448293 h 448293"/>
                      <a:gd name="connsiteX9" fmla="*/ 1936677 w 2536562"/>
                      <a:gd name="connsiteY9" fmla="*/ 448293 h 448293"/>
                      <a:gd name="connsiteX10" fmla="*/ 1316024 w 2536562"/>
                      <a:gd name="connsiteY10" fmla="*/ 448293 h 448293"/>
                      <a:gd name="connsiteX11" fmla="*/ 671499 w 2536562"/>
                      <a:gd name="connsiteY11" fmla="*/ 448293 h 448293"/>
                      <a:gd name="connsiteX12" fmla="*/ 74717 w 2536562"/>
                      <a:gd name="connsiteY12" fmla="*/ 448293 h 448293"/>
                      <a:gd name="connsiteX13" fmla="*/ 0 w 2536562"/>
                      <a:gd name="connsiteY13" fmla="*/ 373576 h 448293"/>
                      <a:gd name="connsiteX14" fmla="*/ 0 w 2536562"/>
                      <a:gd name="connsiteY14" fmla="*/ 74717 h 448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36562" h="448293" fill="none" extrusionOk="0">
                        <a:moveTo>
                          <a:pt x="0" y="74717"/>
                        </a:moveTo>
                        <a:cubicBezTo>
                          <a:pt x="-6725" y="36117"/>
                          <a:pt x="25467" y="-730"/>
                          <a:pt x="74717" y="0"/>
                        </a:cubicBezTo>
                        <a:cubicBezTo>
                          <a:pt x="247046" y="17411"/>
                          <a:pt x="390034" y="-19550"/>
                          <a:pt x="623756" y="0"/>
                        </a:cubicBezTo>
                        <a:cubicBezTo>
                          <a:pt x="857478" y="19550"/>
                          <a:pt x="957327" y="14027"/>
                          <a:pt x="1148925" y="0"/>
                        </a:cubicBezTo>
                        <a:cubicBezTo>
                          <a:pt x="1340523" y="-14027"/>
                          <a:pt x="1489648" y="860"/>
                          <a:pt x="1697964" y="0"/>
                        </a:cubicBezTo>
                        <a:cubicBezTo>
                          <a:pt x="1906280" y="-860"/>
                          <a:pt x="2306430" y="-27619"/>
                          <a:pt x="2461845" y="0"/>
                        </a:cubicBezTo>
                        <a:cubicBezTo>
                          <a:pt x="2507615" y="-1479"/>
                          <a:pt x="2536972" y="26380"/>
                          <a:pt x="2536562" y="74717"/>
                        </a:cubicBezTo>
                        <a:cubicBezTo>
                          <a:pt x="2542180" y="202695"/>
                          <a:pt x="2525066" y="239274"/>
                          <a:pt x="2536562" y="373576"/>
                        </a:cubicBezTo>
                        <a:cubicBezTo>
                          <a:pt x="2535843" y="416156"/>
                          <a:pt x="2496761" y="448035"/>
                          <a:pt x="2461845" y="448293"/>
                        </a:cubicBezTo>
                        <a:cubicBezTo>
                          <a:pt x="2263782" y="435717"/>
                          <a:pt x="2061040" y="451166"/>
                          <a:pt x="1936677" y="448293"/>
                        </a:cubicBezTo>
                        <a:cubicBezTo>
                          <a:pt x="1812314" y="445420"/>
                          <a:pt x="1526157" y="469063"/>
                          <a:pt x="1316024" y="448293"/>
                        </a:cubicBezTo>
                        <a:cubicBezTo>
                          <a:pt x="1105891" y="427523"/>
                          <a:pt x="899816" y="424203"/>
                          <a:pt x="671499" y="448293"/>
                        </a:cubicBezTo>
                        <a:cubicBezTo>
                          <a:pt x="443182" y="472383"/>
                          <a:pt x="247526" y="476865"/>
                          <a:pt x="74717" y="448293"/>
                        </a:cubicBezTo>
                        <a:cubicBezTo>
                          <a:pt x="39883" y="444736"/>
                          <a:pt x="-5537" y="421668"/>
                          <a:pt x="0" y="373576"/>
                        </a:cubicBezTo>
                        <a:cubicBezTo>
                          <a:pt x="-6882" y="313234"/>
                          <a:pt x="-4752" y="180944"/>
                          <a:pt x="0" y="74717"/>
                        </a:cubicBezTo>
                        <a:close/>
                      </a:path>
                      <a:path w="2536562" h="448293" stroke="0" extrusionOk="0">
                        <a:moveTo>
                          <a:pt x="0" y="74717"/>
                        </a:moveTo>
                        <a:cubicBezTo>
                          <a:pt x="2994" y="34101"/>
                          <a:pt x="32226" y="-3351"/>
                          <a:pt x="74717" y="0"/>
                        </a:cubicBezTo>
                        <a:cubicBezTo>
                          <a:pt x="220771" y="4981"/>
                          <a:pt x="446943" y="949"/>
                          <a:pt x="647628" y="0"/>
                        </a:cubicBezTo>
                        <a:cubicBezTo>
                          <a:pt x="848313" y="-949"/>
                          <a:pt x="1071917" y="-14629"/>
                          <a:pt x="1268281" y="0"/>
                        </a:cubicBezTo>
                        <a:cubicBezTo>
                          <a:pt x="1464645" y="14629"/>
                          <a:pt x="1566530" y="-8850"/>
                          <a:pt x="1841192" y="0"/>
                        </a:cubicBezTo>
                        <a:cubicBezTo>
                          <a:pt x="2115854" y="8850"/>
                          <a:pt x="2304245" y="-9134"/>
                          <a:pt x="2461845" y="0"/>
                        </a:cubicBezTo>
                        <a:cubicBezTo>
                          <a:pt x="2505350" y="1464"/>
                          <a:pt x="2538537" y="35999"/>
                          <a:pt x="2536562" y="74717"/>
                        </a:cubicBezTo>
                        <a:cubicBezTo>
                          <a:pt x="2528612" y="183798"/>
                          <a:pt x="2523991" y="273410"/>
                          <a:pt x="2536562" y="373576"/>
                        </a:cubicBezTo>
                        <a:cubicBezTo>
                          <a:pt x="2535871" y="417527"/>
                          <a:pt x="2499127" y="447594"/>
                          <a:pt x="2461845" y="448293"/>
                        </a:cubicBezTo>
                        <a:cubicBezTo>
                          <a:pt x="2205893" y="441225"/>
                          <a:pt x="2195965" y="461680"/>
                          <a:pt x="1936677" y="448293"/>
                        </a:cubicBezTo>
                        <a:cubicBezTo>
                          <a:pt x="1677389" y="434906"/>
                          <a:pt x="1570199" y="449927"/>
                          <a:pt x="1411509" y="448293"/>
                        </a:cubicBezTo>
                        <a:cubicBezTo>
                          <a:pt x="1252819" y="446659"/>
                          <a:pt x="974500" y="471285"/>
                          <a:pt x="814727" y="448293"/>
                        </a:cubicBezTo>
                        <a:cubicBezTo>
                          <a:pt x="654954" y="425301"/>
                          <a:pt x="244372" y="416688"/>
                          <a:pt x="74717" y="448293"/>
                        </a:cubicBezTo>
                        <a:cubicBezTo>
                          <a:pt x="35948" y="439233"/>
                          <a:pt x="-2854" y="413335"/>
                          <a:pt x="0" y="373576"/>
                        </a:cubicBezTo>
                        <a:cubicBezTo>
                          <a:pt x="-8630" y="265211"/>
                          <a:pt x="-4380" y="145708"/>
                          <a:pt x="0" y="747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Secondary Achievements:</a:t>
            </a:r>
            <a:endParaRPr kumimoji="0" lang="en-GB" sz="4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0AFE87C-DBEC-4205-B4E3-C54C0B5D08A7}"/>
              </a:ext>
            </a:extLst>
          </p:cNvPr>
          <p:cNvSpPr/>
          <p:nvPr/>
        </p:nvSpPr>
        <p:spPr bwMode="auto">
          <a:xfrm>
            <a:off x="5515736" y="6292287"/>
            <a:ext cx="2644737" cy="41464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2262692"/>
                      <a:gd name="connsiteY0" fmla="*/ 81388 h 488321"/>
                      <a:gd name="connsiteX1" fmla="*/ 81388 w 2262692"/>
                      <a:gd name="connsiteY1" fmla="*/ 0 h 488321"/>
                      <a:gd name="connsiteX2" fmla="*/ 823358 w 2262692"/>
                      <a:gd name="connsiteY2" fmla="*/ 0 h 488321"/>
                      <a:gd name="connsiteX3" fmla="*/ 1523330 w 2262692"/>
                      <a:gd name="connsiteY3" fmla="*/ 0 h 488321"/>
                      <a:gd name="connsiteX4" fmla="*/ 2181304 w 2262692"/>
                      <a:gd name="connsiteY4" fmla="*/ 0 h 488321"/>
                      <a:gd name="connsiteX5" fmla="*/ 2262692 w 2262692"/>
                      <a:gd name="connsiteY5" fmla="*/ 81388 h 488321"/>
                      <a:gd name="connsiteX6" fmla="*/ 2262692 w 2262692"/>
                      <a:gd name="connsiteY6" fmla="*/ 406933 h 488321"/>
                      <a:gd name="connsiteX7" fmla="*/ 2181304 w 2262692"/>
                      <a:gd name="connsiteY7" fmla="*/ 488321 h 488321"/>
                      <a:gd name="connsiteX8" fmla="*/ 1523330 w 2262692"/>
                      <a:gd name="connsiteY8" fmla="*/ 488321 h 488321"/>
                      <a:gd name="connsiteX9" fmla="*/ 886356 w 2262692"/>
                      <a:gd name="connsiteY9" fmla="*/ 488321 h 488321"/>
                      <a:gd name="connsiteX10" fmla="*/ 81388 w 2262692"/>
                      <a:gd name="connsiteY10" fmla="*/ 488321 h 488321"/>
                      <a:gd name="connsiteX11" fmla="*/ 0 w 2262692"/>
                      <a:gd name="connsiteY11" fmla="*/ 406933 h 488321"/>
                      <a:gd name="connsiteX12" fmla="*/ 0 w 2262692"/>
                      <a:gd name="connsiteY12" fmla="*/ 81388 h 488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62692" h="488321" fill="none" extrusionOk="0">
                        <a:moveTo>
                          <a:pt x="0" y="81388"/>
                        </a:moveTo>
                        <a:cubicBezTo>
                          <a:pt x="4508" y="36754"/>
                          <a:pt x="26624" y="3535"/>
                          <a:pt x="81388" y="0"/>
                        </a:cubicBezTo>
                        <a:cubicBezTo>
                          <a:pt x="390295" y="-23370"/>
                          <a:pt x="512985" y="66"/>
                          <a:pt x="823358" y="0"/>
                        </a:cubicBezTo>
                        <a:cubicBezTo>
                          <a:pt x="1133731" y="-66"/>
                          <a:pt x="1325033" y="12972"/>
                          <a:pt x="1523330" y="0"/>
                        </a:cubicBezTo>
                        <a:cubicBezTo>
                          <a:pt x="1721627" y="-12972"/>
                          <a:pt x="2024468" y="15855"/>
                          <a:pt x="2181304" y="0"/>
                        </a:cubicBezTo>
                        <a:cubicBezTo>
                          <a:pt x="2230147" y="3330"/>
                          <a:pt x="2265393" y="32384"/>
                          <a:pt x="2262692" y="81388"/>
                        </a:cubicBezTo>
                        <a:cubicBezTo>
                          <a:pt x="2265369" y="220116"/>
                          <a:pt x="2265606" y="320308"/>
                          <a:pt x="2262692" y="406933"/>
                        </a:cubicBezTo>
                        <a:cubicBezTo>
                          <a:pt x="2264768" y="451200"/>
                          <a:pt x="2226894" y="477265"/>
                          <a:pt x="2181304" y="488321"/>
                        </a:cubicBezTo>
                        <a:cubicBezTo>
                          <a:pt x="1969687" y="499951"/>
                          <a:pt x="1768532" y="472320"/>
                          <a:pt x="1523330" y="488321"/>
                        </a:cubicBezTo>
                        <a:cubicBezTo>
                          <a:pt x="1278128" y="504322"/>
                          <a:pt x="1067265" y="480671"/>
                          <a:pt x="886356" y="488321"/>
                        </a:cubicBezTo>
                        <a:cubicBezTo>
                          <a:pt x="705447" y="495971"/>
                          <a:pt x="275780" y="480852"/>
                          <a:pt x="81388" y="488321"/>
                        </a:cubicBezTo>
                        <a:cubicBezTo>
                          <a:pt x="35566" y="494398"/>
                          <a:pt x="1436" y="453675"/>
                          <a:pt x="0" y="406933"/>
                        </a:cubicBezTo>
                        <a:cubicBezTo>
                          <a:pt x="5604" y="305308"/>
                          <a:pt x="7949" y="208245"/>
                          <a:pt x="0" y="81388"/>
                        </a:cubicBezTo>
                        <a:close/>
                      </a:path>
                      <a:path w="2262692" h="488321" stroke="0" extrusionOk="0">
                        <a:moveTo>
                          <a:pt x="0" y="81388"/>
                        </a:moveTo>
                        <a:cubicBezTo>
                          <a:pt x="7109" y="37981"/>
                          <a:pt x="33633" y="-7667"/>
                          <a:pt x="81388" y="0"/>
                        </a:cubicBezTo>
                        <a:cubicBezTo>
                          <a:pt x="222471" y="32399"/>
                          <a:pt x="431160" y="-29648"/>
                          <a:pt x="760361" y="0"/>
                        </a:cubicBezTo>
                        <a:cubicBezTo>
                          <a:pt x="1089562" y="29648"/>
                          <a:pt x="1264974" y="24551"/>
                          <a:pt x="1481332" y="0"/>
                        </a:cubicBezTo>
                        <a:cubicBezTo>
                          <a:pt x="1697690" y="-24551"/>
                          <a:pt x="1931050" y="5753"/>
                          <a:pt x="2181304" y="0"/>
                        </a:cubicBezTo>
                        <a:cubicBezTo>
                          <a:pt x="2225116" y="-5735"/>
                          <a:pt x="2273014" y="32854"/>
                          <a:pt x="2262692" y="81388"/>
                        </a:cubicBezTo>
                        <a:cubicBezTo>
                          <a:pt x="2246906" y="212415"/>
                          <a:pt x="2274651" y="339703"/>
                          <a:pt x="2262692" y="406933"/>
                        </a:cubicBezTo>
                        <a:cubicBezTo>
                          <a:pt x="2260644" y="449253"/>
                          <a:pt x="2227745" y="495421"/>
                          <a:pt x="2181304" y="488321"/>
                        </a:cubicBezTo>
                        <a:cubicBezTo>
                          <a:pt x="1879123" y="481807"/>
                          <a:pt x="1831123" y="504182"/>
                          <a:pt x="1502331" y="488321"/>
                        </a:cubicBezTo>
                        <a:cubicBezTo>
                          <a:pt x="1173539" y="472460"/>
                          <a:pt x="1130744" y="492729"/>
                          <a:pt x="865357" y="488321"/>
                        </a:cubicBezTo>
                        <a:cubicBezTo>
                          <a:pt x="599970" y="483913"/>
                          <a:pt x="273356" y="497017"/>
                          <a:pt x="81388" y="488321"/>
                        </a:cubicBezTo>
                        <a:cubicBezTo>
                          <a:pt x="25262" y="489100"/>
                          <a:pt x="2695" y="453137"/>
                          <a:pt x="0" y="406933"/>
                        </a:cubicBezTo>
                        <a:cubicBezTo>
                          <a:pt x="-189" y="304360"/>
                          <a:pt x="-4906" y="191736"/>
                          <a:pt x="0" y="8138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Main Achievements:</a:t>
            </a:r>
            <a:endParaRPr kumimoji="0" lang="en-GB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44BD6B2-2CB5-4E21-9764-15B375A0FB35}"/>
              </a:ext>
            </a:extLst>
          </p:cNvPr>
          <p:cNvSpPr/>
          <p:nvPr/>
        </p:nvSpPr>
        <p:spPr bwMode="auto">
          <a:xfrm>
            <a:off x="7108853" y="3013451"/>
            <a:ext cx="3172612" cy="263189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476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44312185">
                  <a:custGeom>
                    <a:avLst/>
                    <a:gdLst>
                      <a:gd name="connsiteX0" fmla="*/ 0 w 3172612"/>
                      <a:gd name="connsiteY0" fmla="*/ 438657 h 2631890"/>
                      <a:gd name="connsiteX1" fmla="*/ 438657 w 3172612"/>
                      <a:gd name="connsiteY1" fmla="*/ 0 h 2631890"/>
                      <a:gd name="connsiteX2" fmla="*/ 966576 w 3172612"/>
                      <a:gd name="connsiteY2" fmla="*/ 0 h 2631890"/>
                      <a:gd name="connsiteX3" fmla="*/ 1540400 w 3172612"/>
                      <a:gd name="connsiteY3" fmla="*/ 0 h 2631890"/>
                      <a:gd name="connsiteX4" fmla="*/ 2045366 w 3172612"/>
                      <a:gd name="connsiteY4" fmla="*/ 0 h 2631890"/>
                      <a:gd name="connsiteX5" fmla="*/ 2733955 w 3172612"/>
                      <a:gd name="connsiteY5" fmla="*/ 0 h 2631890"/>
                      <a:gd name="connsiteX6" fmla="*/ 3172612 w 3172612"/>
                      <a:gd name="connsiteY6" fmla="*/ 438657 h 2631890"/>
                      <a:gd name="connsiteX7" fmla="*/ 3172612 w 3172612"/>
                      <a:gd name="connsiteY7" fmla="*/ 988424 h 2631890"/>
                      <a:gd name="connsiteX8" fmla="*/ 3172612 w 3172612"/>
                      <a:gd name="connsiteY8" fmla="*/ 1608374 h 2631890"/>
                      <a:gd name="connsiteX9" fmla="*/ 3172612 w 3172612"/>
                      <a:gd name="connsiteY9" fmla="*/ 2193233 h 2631890"/>
                      <a:gd name="connsiteX10" fmla="*/ 2733955 w 3172612"/>
                      <a:gd name="connsiteY10" fmla="*/ 2631890 h 2631890"/>
                      <a:gd name="connsiteX11" fmla="*/ 2228989 w 3172612"/>
                      <a:gd name="connsiteY11" fmla="*/ 2631890 h 2631890"/>
                      <a:gd name="connsiteX12" fmla="*/ 1701071 w 3172612"/>
                      <a:gd name="connsiteY12" fmla="*/ 2631890 h 2631890"/>
                      <a:gd name="connsiteX13" fmla="*/ 1127246 w 3172612"/>
                      <a:gd name="connsiteY13" fmla="*/ 2631890 h 2631890"/>
                      <a:gd name="connsiteX14" fmla="*/ 438657 w 3172612"/>
                      <a:gd name="connsiteY14" fmla="*/ 2631890 h 2631890"/>
                      <a:gd name="connsiteX15" fmla="*/ 0 w 3172612"/>
                      <a:gd name="connsiteY15" fmla="*/ 2193233 h 2631890"/>
                      <a:gd name="connsiteX16" fmla="*/ 0 w 3172612"/>
                      <a:gd name="connsiteY16" fmla="*/ 1573283 h 2631890"/>
                      <a:gd name="connsiteX17" fmla="*/ 0 w 3172612"/>
                      <a:gd name="connsiteY17" fmla="*/ 970878 h 2631890"/>
                      <a:gd name="connsiteX18" fmla="*/ 0 w 3172612"/>
                      <a:gd name="connsiteY18" fmla="*/ 438657 h 2631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172612" h="2631890" fill="none" extrusionOk="0">
                        <a:moveTo>
                          <a:pt x="0" y="438657"/>
                        </a:moveTo>
                        <a:cubicBezTo>
                          <a:pt x="34044" y="223192"/>
                          <a:pt x="182778" y="12519"/>
                          <a:pt x="438657" y="0"/>
                        </a:cubicBezTo>
                        <a:cubicBezTo>
                          <a:pt x="695679" y="5534"/>
                          <a:pt x="842014" y="-23789"/>
                          <a:pt x="966576" y="0"/>
                        </a:cubicBezTo>
                        <a:cubicBezTo>
                          <a:pt x="1091138" y="23789"/>
                          <a:pt x="1389583" y="19443"/>
                          <a:pt x="1540400" y="0"/>
                        </a:cubicBezTo>
                        <a:cubicBezTo>
                          <a:pt x="1691217" y="-19443"/>
                          <a:pt x="1837303" y="-19841"/>
                          <a:pt x="2045366" y="0"/>
                        </a:cubicBezTo>
                        <a:cubicBezTo>
                          <a:pt x="2253429" y="19841"/>
                          <a:pt x="2522762" y="-1965"/>
                          <a:pt x="2733955" y="0"/>
                        </a:cubicBezTo>
                        <a:cubicBezTo>
                          <a:pt x="2991638" y="-18052"/>
                          <a:pt x="3131324" y="176201"/>
                          <a:pt x="3172612" y="438657"/>
                        </a:cubicBezTo>
                        <a:cubicBezTo>
                          <a:pt x="3170865" y="639141"/>
                          <a:pt x="3163848" y="790672"/>
                          <a:pt x="3172612" y="988424"/>
                        </a:cubicBezTo>
                        <a:cubicBezTo>
                          <a:pt x="3181376" y="1186176"/>
                          <a:pt x="3170016" y="1398550"/>
                          <a:pt x="3172612" y="1608374"/>
                        </a:cubicBezTo>
                        <a:cubicBezTo>
                          <a:pt x="3175209" y="1818198"/>
                          <a:pt x="3152488" y="2029930"/>
                          <a:pt x="3172612" y="2193233"/>
                        </a:cubicBezTo>
                        <a:cubicBezTo>
                          <a:pt x="3177949" y="2432545"/>
                          <a:pt x="2938134" y="2678850"/>
                          <a:pt x="2733955" y="2631890"/>
                        </a:cubicBezTo>
                        <a:cubicBezTo>
                          <a:pt x="2577941" y="2651895"/>
                          <a:pt x="2362915" y="2610564"/>
                          <a:pt x="2228989" y="2631890"/>
                        </a:cubicBezTo>
                        <a:cubicBezTo>
                          <a:pt x="2095063" y="2653216"/>
                          <a:pt x="1823654" y="2620112"/>
                          <a:pt x="1701071" y="2631890"/>
                        </a:cubicBezTo>
                        <a:cubicBezTo>
                          <a:pt x="1578488" y="2643668"/>
                          <a:pt x="1346392" y="2637495"/>
                          <a:pt x="1127246" y="2631890"/>
                        </a:cubicBezTo>
                        <a:cubicBezTo>
                          <a:pt x="908100" y="2626285"/>
                          <a:pt x="740614" y="2661339"/>
                          <a:pt x="438657" y="2631890"/>
                        </a:cubicBezTo>
                        <a:cubicBezTo>
                          <a:pt x="144096" y="2623590"/>
                          <a:pt x="29070" y="2424442"/>
                          <a:pt x="0" y="2193233"/>
                        </a:cubicBezTo>
                        <a:cubicBezTo>
                          <a:pt x="25253" y="2040367"/>
                          <a:pt x="18588" y="1769139"/>
                          <a:pt x="0" y="1573283"/>
                        </a:cubicBezTo>
                        <a:cubicBezTo>
                          <a:pt x="-18588" y="1377427"/>
                          <a:pt x="-29912" y="1213676"/>
                          <a:pt x="0" y="970878"/>
                        </a:cubicBezTo>
                        <a:cubicBezTo>
                          <a:pt x="29912" y="728080"/>
                          <a:pt x="949" y="622077"/>
                          <a:pt x="0" y="438657"/>
                        </a:cubicBezTo>
                        <a:close/>
                      </a:path>
                      <a:path w="3172612" h="2631890" stroke="0" extrusionOk="0">
                        <a:moveTo>
                          <a:pt x="0" y="438657"/>
                        </a:moveTo>
                        <a:cubicBezTo>
                          <a:pt x="52872" y="207858"/>
                          <a:pt x="178048" y="-50125"/>
                          <a:pt x="438657" y="0"/>
                        </a:cubicBezTo>
                        <a:cubicBezTo>
                          <a:pt x="673723" y="-22554"/>
                          <a:pt x="823164" y="-11068"/>
                          <a:pt x="989529" y="0"/>
                        </a:cubicBezTo>
                        <a:cubicBezTo>
                          <a:pt x="1155894" y="11068"/>
                          <a:pt x="1465465" y="-21968"/>
                          <a:pt x="1586306" y="0"/>
                        </a:cubicBezTo>
                        <a:cubicBezTo>
                          <a:pt x="1707147" y="21968"/>
                          <a:pt x="2005968" y="8403"/>
                          <a:pt x="2137178" y="0"/>
                        </a:cubicBezTo>
                        <a:cubicBezTo>
                          <a:pt x="2268388" y="-8403"/>
                          <a:pt x="2611178" y="-26217"/>
                          <a:pt x="2733955" y="0"/>
                        </a:cubicBezTo>
                        <a:cubicBezTo>
                          <a:pt x="3001334" y="16417"/>
                          <a:pt x="3176164" y="200973"/>
                          <a:pt x="3172612" y="438657"/>
                        </a:cubicBezTo>
                        <a:cubicBezTo>
                          <a:pt x="3147409" y="612440"/>
                          <a:pt x="3159486" y="739191"/>
                          <a:pt x="3172612" y="988424"/>
                        </a:cubicBezTo>
                        <a:cubicBezTo>
                          <a:pt x="3185738" y="1237657"/>
                          <a:pt x="3160950" y="1305753"/>
                          <a:pt x="3172612" y="1608374"/>
                        </a:cubicBezTo>
                        <a:cubicBezTo>
                          <a:pt x="3184275" y="1910995"/>
                          <a:pt x="3177246" y="2046738"/>
                          <a:pt x="3172612" y="2193233"/>
                        </a:cubicBezTo>
                        <a:cubicBezTo>
                          <a:pt x="3152978" y="2491941"/>
                          <a:pt x="2981867" y="2635083"/>
                          <a:pt x="2733955" y="2631890"/>
                        </a:cubicBezTo>
                        <a:cubicBezTo>
                          <a:pt x="2516816" y="2606901"/>
                          <a:pt x="2422445" y="2612819"/>
                          <a:pt x="2183083" y="2631890"/>
                        </a:cubicBezTo>
                        <a:cubicBezTo>
                          <a:pt x="1943721" y="2650961"/>
                          <a:pt x="1913085" y="2644818"/>
                          <a:pt x="1655165" y="2631890"/>
                        </a:cubicBezTo>
                        <a:cubicBezTo>
                          <a:pt x="1397245" y="2618962"/>
                          <a:pt x="1246757" y="2648464"/>
                          <a:pt x="1127246" y="2631890"/>
                        </a:cubicBezTo>
                        <a:cubicBezTo>
                          <a:pt x="1007735" y="2615316"/>
                          <a:pt x="676874" y="2647581"/>
                          <a:pt x="438657" y="2631890"/>
                        </a:cubicBezTo>
                        <a:cubicBezTo>
                          <a:pt x="152583" y="2628738"/>
                          <a:pt x="2800" y="2459203"/>
                          <a:pt x="0" y="2193233"/>
                        </a:cubicBezTo>
                        <a:cubicBezTo>
                          <a:pt x="-1204" y="1952320"/>
                          <a:pt x="4438" y="1742726"/>
                          <a:pt x="0" y="1590829"/>
                        </a:cubicBezTo>
                        <a:cubicBezTo>
                          <a:pt x="-4438" y="1438932"/>
                          <a:pt x="-4116" y="1237679"/>
                          <a:pt x="0" y="1041061"/>
                        </a:cubicBezTo>
                        <a:cubicBezTo>
                          <a:pt x="4116" y="844443"/>
                          <a:pt x="2958" y="665359"/>
                          <a:pt x="0" y="4386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/>
              <a:t>Using Speech Recognition, the system can understand the user’s commands by voice. Furthermore, system has build-in gestures to make the interaction with the user hands-free.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60" name="Picture 2059" descr="Icon&#10;&#10;Description automatically generated">
            <a:extLst>
              <a:ext uri="{FF2B5EF4-FFF2-40B4-BE49-F238E27FC236}">
                <a16:creationId xmlns:a16="http://schemas.microsoft.com/office/drawing/2014/main" id="{2BD273F5-8E21-48E9-A856-7995F9C52E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5931" y="1987844"/>
            <a:ext cx="1064185" cy="945942"/>
          </a:xfrm>
          <a:prstGeom prst="rect">
            <a:avLst/>
          </a:prstGeom>
        </p:spPr>
      </p:pic>
      <p:pic>
        <p:nvPicPr>
          <p:cNvPr id="2064" name="Picture 206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7433880-4957-433F-8FE4-6970D6B578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69" y="5745937"/>
            <a:ext cx="884013" cy="901915"/>
          </a:xfrm>
          <a:prstGeom prst="rect">
            <a:avLst/>
          </a:prstGeom>
        </p:spPr>
      </p:pic>
      <p:pic>
        <p:nvPicPr>
          <p:cNvPr id="2066" name="Picture 2065" descr="Logo&#10;&#10;Description automatically generated">
            <a:extLst>
              <a:ext uri="{FF2B5EF4-FFF2-40B4-BE49-F238E27FC236}">
                <a16:creationId xmlns:a16="http://schemas.microsoft.com/office/drawing/2014/main" id="{DFEA7980-FBD7-4861-9C21-7B9EAB2C25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33" y="5656590"/>
            <a:ext cx="1032445" cy="1032445"/>
          </a:xfrm>
          <a:prstGeom prst="rect">
            <a:avLst/>
          </a:prstGeom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B3737DE-8DE2-4865-B6BC-CC6D4391B5B4}"/>
              </a:ext>
            </a:extLst>
          </p:cNvPr>
          <p:cNvSpPr/>
          <p:nvPr/>
        </p:nvSpPr>
        <p:spPr bwMode="auto">
          <a:xfrm>
            <a:off x="9493144" y="6675830"/>
            <a:ext cx="1192078" cy="32729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Touching Prohibited Forbidden - Free vector graphic on </a:t>
            </a:r>
            <a:r>
              <a:rPr lang="en-GB" sz="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Pixabay</a:t>
            </a:r>
            <a:endParaRPr kumimoji="0" lang="en-GB" sz="4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3A67749F-75FD-41DE-9336-5D906D2E9388}"/>
              </a:ext>
            </a:extLst>
          </p:cNvPr>
          <p:cNvSpPr/>
          <p:nvPr/>
        </p:nvSpPr>
        <p:spPr bwMode="auto">
          <a:xfrm>
            <a:off x="8355570" y="6543547"/>
            <a:ext cx="1334726" cy="43296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https://encrypted-tbn0.gstatic.com/images?q=tbn:ANd9GcR1ea8WbzjahTCdCE8Yqg1sBIwxGZ3QPp74hWa6MKKWHQKYm_7dJhMU2XYiJDbx1BYsSNc&amp;usqp=CAU</a:t>
            </a:r>
            <a:endParaRPr kumimoji="0" lang="en-GB" sz="7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77EBA87-8DB0-49D0-AE21-0F3A3B9539D9}"/>
              </a:ext>
            </a:extLst>
          </p:cNvPr>
          <p:cNvSpPr/>
          <p:nvPr/>
        </p:nvSpPr>
        <p:spPr bwMode="auto">
          <a:xfrm>
            <a:off x="8714334" y="10366109"/>
            <a:ext cx="2345722" cy="32729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859088"/>
            <a:r>
              <a:rPr lang="en-GB" sz="700" dirty="0"/>
              <a:t>Command given to the system, and then shaking gesture to return to home page </a:t>
            </a:r>
            <a:r>
              <a:rPr kumimoji="0" lang="en-GB" sz="700" b="0" i="0" strike="noStrike" cap="none" normalizeH="0" baseline="0" dirty="0">
                <a:ln>
                  <a:noFill/>
                </a:ln>
                <a:effectLst/>
                <a:latin typeface="Arial" charset="0"/>
              </a:rPr>
              <a:t>(No Audio enabled)</a:t>
            </a:r>
          </a:p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00" b="0" i="0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83BF68C-410C-4B81-93C2-5ECCAD21A432}"/>
              </a:ext>
            </a:extLst>
          </p:cNvPr>
          <p:cNvSpPr/>
          <p:nvPr/>
        </p:nvSpPr>
        <p:spPr bwMode="auto">
          <a:xfrm>
            <a:off x="10238266" y="2892945"/>
            <a:ext cx="1192078" cy="32729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1*cU0zTmKj2sgMO0HQ05JwSg.png (640×640) (medium.com)</a:t>
            </a:r>
            <a:endParaRPr kumimoji="0" lang="en-GB" sz="400" b="0" i="0" strike="noStrike" cap="none" normalizeH="0" baseline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2" name="IMG_4599">
            <a:hlinkClick r:id="" action="ppaction://media"/>
            <a:extLst>
              <a:ext uri="{FF2B5EF4-FFF2-40B4-BE49-F238E27FC236}">
                <a16:creationId xmlns:a16="http://schemas.microsoft.com/office/drawing/2014/main" id="{2E505FF4-99B3-4062-A34B-8CD636514A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807351" y="7056645"/>
            <a:ext cx="1877871" cy="333843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2" fill="hold"/>
                                        <p:tgtEl>
                                          <p:spTgt spid="2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55"/>
                </p:tgtEl>
              </p:cMediaNode>
            </p:video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40E6585C8784EB4F7A91A219ECB38" ma:contentTypeVersion="0" ma:contentTypeDescription="Create a new document." ma:contentTypeScope="" ma:versionID="225f1df7c0d1d866e72199d38b91779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9E428E-B4E8-4A06-9EB6-04820EC0F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4D0D3C5-34E4-4C50-AEF0-1975AC22AD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CE301 Poster Template</Template>
  <TotalTime>729</TotalTime>
  <Words>429</Words>
  <Application>Microsoft Office PowerPoint</Application>
  <PresentationFormat>Custom</PresentationFormat>
  <Paragraphs>48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Vickers, Anthony J</dc:creator>
  <cp:lastModifiedBy>Kyriacos Kyriacou</cp:lastModifiedBy>
  <cp:revision>2</cp:revision>
  <dcterms:created xsi:type="dcterms:W3CDTF">2017-01-16T10:10:48Z</dcterms:created>
  <dcterms:modified xsi:type="dcterms:W3CDTF">2022-03-15T18:15:48Z</dcterms:modified>
</cp:coreProperties>
</file>